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3840" r:id="rId2"/>
  </p:sldMasterIdLst>
  <p:notesMasterIdLst>
    <p:notesMasterId r:id="rId16"/>
  </p:notesMasterIdLst>
  <p:handoutMasterIdLst>
    <p:handoutMasterId r:id="rId17"/>
  </p:handoutMasterIdLst>
  <p:sldIdLst>
    <p:sldId id="257" r:id="rId3"/>
    <p:sldId id="258" r:id="rId4"/>
    <p:sldId id="542" r:id="rId5"/>
    <p:sldId id="260" r:id="rId6"/>
    <p:sldId id="261" r:id="rId7"/>
    <p:sldId id="262" r:id="rId8"/>
    <p:sldId id="540" r:id="rId9"/>
    <p:sldId id="544" r:id="rId10"/>
    <p:sldId id="264" r:id="rId11"/>
    <p:sldId id="267" r:id="rId12"/>
    <p:sldId id="545" r:id="rId13"/>
    <p:sldId id="265" r:id="rId14"/>
    <p:sldId id="266"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60ABAB"/>
    <a:srgbClr val="FE9483"/>
    <a:srgbClr val="A7D5B6"/>
    <a:srgbClr val="515350"/>
    <a:srgbClr val="8CB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0" autoAdjust="0"/>
    <p:restoredTop sz="93420" autoAdjust="0"/>
  </p:normalViewPr>
  <p:slideViewPr>
    <p:cSldViewPr snapToGrid="0" snapToObjects="1">
      <p:cViewPr varScale="1">
        <p:scale>
          <a:sx n="106" d="100"/>
          <a:sy n="106" d="100"/>
        </p:scale>
        <p:origin x="702" y="114"/>
      </p:cViewPr>
      <p:guideLst/>
    </p:cSldViewPr>
  </p:slideViewPr>
  <p:notesTextViewPr>
    <p:cViewPr>
      <p:scale>
        <a:sx n="3" d="2"/>
        <a:sy n="3" d="2"/>
      </p:scale>
      <p:origin x="0" y="0"/>
    </p:cViewPr>
  </p:notesTextViewPr>
  <p:sorterViewPr>
    <p:cViewPr>
      <p:scale>
        <a:sx n="112" d="100"/>
        <a:sy n="112" d="100"/>
      </p:scale>
      <p:origin x="0" y="0"/>
    </p:cViewPr>
  </p:sorterViewPr>
  <p:notesViewPr>
    <p:cSldViewPr snapToGrid="0" snapToObject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14241559178169E-2"/>
          <c:y val="6.3522522015221146E-4"/>
          <c:w val="0.9762835912075446"/>
          <c:h val="0.88811523927910785"/>
        </c:manualLayout>
      </c:layout>
      <c:barChart>
        <c:barDir val="col"/>
        <c:grouping val="clustered"/>
        <c:varyColors val="0"/>
        <c:ser>
          <c:idx val="0"/>
          <c:order val="0"/>
          <c:tx>
            <c:strRef>
              <c:f>Sheet1!$A$2</c:f>
              <c:strCache>
                <c:ptCount val="1"/>
                <c:pt idx="0">
                  <c:v>Måling</c:v>
                </c:pt>
              </c:strCache>
            </c:strRef>
          </c:tx>
          <c:spPr>
            <a:solidFill>
              <a:schemeClr val="accent2"/>
            </a:solidFill>
            <a:ln w="10626">
              <a:noFill/>
              <a:prstDash val="solid"/>
            </a:ln>
            <a:effectLst/>
          </c:spPr>
          <c:invertIfNegative val="0"/>
          <c:dLbls>
            <c:spPr>
              <a:noFill/>
              <a:ln w="21253">
                <a:noFill/>
              </a:ln>
            </c:spPr>
            <c:txPr>
              <a:bodyPr/>
              <a:lstStyle/>
              <a:p>
                <a:pPr>
                  <a:defRPr b="1">
                    <a:latin typeface="+mn-lt"/>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Ap</c:v>
                </c:pt>
                <c:pt idx="1">
                  <c:v>H</c:v>
                </c:pt>
                <c:pt idx="2">
                  <c:v>Sp</c:v>
                </c:pt>
                <c:pt idx="3">
                  <c:v>FrP</c:v>
                </c:pt>
                <c:pt idx="4">
                  <c:v>SV</c:v>
                </c:pt>
                <c:pt idx="5">
                  <c:v>Rødt</c:v>
                </c:pt>
                <c:pt idx="6">
                  <c:v>V</c:v>
                </c:pt>
                <c:pt idx="7">
                  <c:v>MDG</c:v>
                </c:pt>
                <c:pt idx="8">
                  <c:v>KrF</c:v>
                </c:pt>
                <c:pt idx="9">
                  <c:v>Andre</c:v>
                </c:pt>
              </c:strCache>
            </c:strRef>
          </c:cat>
          <c:val>
            <c:numRef>
              <c:f>Sheet1!$B$2:$K$2</c:f>
              <c:numCache>
                <c:formatCode>0.0\ %</c:formatCode>
                <c:ptCount val="10"/>
                <c:pt idx="0">
                  <c:v>0.17354656989567577</c:v>
                </c:pt>
                <c:pt idx="1">
                  <c:v>0.31904083831026181</c:v>
                </c:pt>
                <c:pt idx="2">
                  <c:v>5.4862292724764401E-2</c:v>
                </c:pt>
                <c:pt idx="3">
                  <c:v>0.12622457222735506</c:v>
                </c:pt>
                <c:pt idx="4">
                  <c:v>8.0357967398494129E-2</c:v>
                </c:pt>
                <c:pt idx="5">
                  <c:v>6.3519913038862161E-2</c:v>
                </c:pt>
                <c:pt idx="6">
                  <c:v>5.0403643237297915E-2</c:v>
                </c:pt>
                <c:pt idx="7">
                  <c:v>4.2698120803307989E-2</c:v>
                </c:pt>
                <c:pt idx="8">
                  <c:v>3.9630886129263493E-2</c:v>
                </c:pt>
                <c:pt idx="9">
                  <c:v>4.9715196234715771E-2</c:v>
                </c:pt>
              </c:numCache>
            </c:numRef>
          </c:val>
          <c:extLst>
            <c:ext xmlns:c16="http://schemas.microsoft.com/office/drawing/2014/chart" uri="{C3380CC4-5D6E-409C-BE32-E72D297353CC}">
              <c16:uniqueId val="{0000000A-0FCE-4BBB-B807-AF167CF9244B}"/>
            </c:ext>
          </c:extLst>
        </c:ser>
        <c:dLbls>
          <c:showLegendKey val="0"/>
          <c:showVal val="1"/>
          <c:showCatName val="0"/>
          <c:showSerName val="0"/>
          <c:showPercent val="0"/>
          <c:showBubbleSize val="0"/>
        </c:dLbls>
        <c:gapWidth val="75"/>
        <c:axId val="121273856"/>
        <c:axId val="153577152"/>
      </c:barChart>
      <c:catAx>
        <c:axId val="121273856"/>
        <c:scaling>
          <c:orientation val="minMax"/>
        </c:scaling>
        <c:delete val="0"/>
        <c:axPos val="b"/>
        <c:numFmt formatCode="General" sourceLinked="1"/>
        <c:majorTickMark val="none"/>
        <c:minorTickMark val="none"/>
        <c:tickLblPos val="nextTo"/>
        <c:spPr>
          <a:ln w="2657">
            <a:solidFill>
              <a:schemeClr val="tx1"/>
            </a:solidFill>
            <a:prstDash val="solid"/>
          </a:ln>
        </c:spPr>
        <c:txPr>
          <a:bodyPr rot="0" vert="horz"/>
          <a:lstStyle/>
          <a:p>
            <a:pPr>
              <a:defRPr b="1">
                <a:latin typeface="Century Gothic" panose="020B0502020202020204" pitchFamily="34" charset="0"/>
              </a:defRPr>
            </a:pPr>
            <a:endParaRPr lang="nb-NO"/>
          </a:p>
        </c:txPr>
        <c:crossAx val="153577152"/>
        <c:crosses val="autoZero"/>
        <c:auto val="1"/>
        <c:lblAlgn val="ctr"/>
        <c:lblOffset val="100"/>
        <c:tickLblSkip val="1"/>
        <c:tickMarkSkip val="1"/>
        <c:noMultiLvlLbl val="0"/>
      </c:catAx>
      <c:valAx>
        <c:axId val="153577152"/>
        <c:scaling>
          <c:orientation val="minMax"/>
          <c:max val="0.35000000000000003"/>
          <c:min val="0"/>
        </c:scaling>
        <c:delete val="1"/>
        <c:axPos val="l"/>
        <c:numFmt formatCode="0%" sourceLinked="0"/>
        <c:majorTickMark val="out"/>
        <c:minorTickMark val="none"/>
        <c:tickLblPos val="nextTo"/>
        <c:crossAx val="121273856"/>
        <c:crosses val="autoZero"/>
        <c:crossBetween val="between"/>
        <c:majorUnit val="5.000000000000001E-2"/>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Arial" pitchFamily="34" charset="0"/>
          <a:ea typeface="Verdana"/>
          <a:cs typeface="Arial" pitchFamily="34" charset="0"/>
        </a:defRPr>
      </a:pPr>
      <a:endParaRPr lang="nb-N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35602111052751E-2"/>
          <c:y val="3.388400146282905E-2"/>
          <c:w val="0.9191991291246"/>
          <c:h val="0.8208960575669455"/>
        </c:manualLayout>
      </c:layout>
      <c:lineChart>
        <c:grouping val="standard"/>
        <c:varyColors val="0"/>
        <c:ser>
          <c:idx val="0"/>
          <c:order val="0"/>
          <c:tx>
            <c:strRef>
              <c:f>'Ark1'!$B$1</c:f>
              <c:strCache>
                <c:ptCount val="1"/>
                <c:pt idx="0">
                  <c:v>Ap</c:v>
                </c:pt>
              </c:strCache>
            </c:strRef>
          </c:tx>
          <c:spPr>
            <a:ln w="28575" cap="rnd">
              <a:solidFill>
                <a:schemeClr val="accent5"/>
              </a:solidFill>
              <a:round/>
            </a:ln>
            <a:effectLst/>
          </c:spPr>
          <c:marker>
            <c:symbol val="circle"/>
            <c:size val="5"/>
            <c:spPr>
              <a:solidFill>
                <a:schemeClr val="bg1"/>
              </a:solidFill>
              <a:ln w="9525">
                <a:solidFill>
                  <a:srgbClr val="FF0000"/>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'Ark1'!$B$7:$B$17</c:f>
              <c:numCache>
                <c:formatCode>0.0</c:formatCode>
                <c:ptCount val="11"/>
                <c:pt idx="0">
                  <c:v>21.9</c:v>
                </c:pt>
                <c:pt idx="1">
                  <c:v>23.6</c:v>
                </c:pt>
                <c:pt idx="2">
                  <c:v>25.8</c:v>
                </c:pt>
                <c:pt idx="3">
                  <c:v>22.8</c:v>
                </c:pt>
                <c:pt idx="4">
                  <c:v>19.7</c:v>
                </c:pt>
                <c:pt idx="5">
                  <c:v>19.3</c:v>
                </c:pt>
                <c:pt idx="6">
                  <c:v>21.5</c:v>
                </c:pt>
                <c:pt idx="7">
                  <c:v>22.6</c:v>
                </c:pt>
                <c:pt idx="8">
                  <c:v>17.399999999999999</c:v>
                </c:pt>
                <c:pt idx="9">
                  <c:v>17.7</c:v>
                </c:pt>
                <c:pt idx="10">
                  <c:v>17.354656989567577</c:v>
                </c:pt>
              </c:numCache>
            </c:numRef>
          </c:val>
          <c:smooth val="0"/>
          <c:extLst>
            <c:ext xmlns:c16="http://schemas.microsoft.com/office/drawing/2014/chart" uri="{C3380CC4-5D6E-409C-BE32-E72D297353CC}">
              <c16:uniqueId val="{00000001-C373-48C9-8386-819E92536D94}"/>
            </c:ext>
          </c:extLst>
        </c:ser>
        <c:ser>
          <c:idx val="1"/>
          <c:order val="1"/>
          <c:tx>
            <c:strRef>
              <c:f>'Ark1'!$C$1</c:f>
              <c:strCache>
                <c:ptCount val="1"/>
                <c:pt idx="0">
                  <c:v>H</c:v>
                </c:pt>
              </c:strCache>
            </c:strRef>
          </c:tx>
          <c:spPr>
            <a:ln w="28575" cap="rnd">
              <a:solidFill>
                <a:schemeClr val="accent2">
                  <a:lumMod val="60000"/>
                  <a:lumOff val="40000"/>
                </a:schemeClr>
              </a:solidFill>
              <a:round/>
            </a:ln>
            <a:effectLst/>
          </c:spPr>
          <c:marker>
            <c:symbol val="circle"/>
            <c:size val="5"/>
            <c:spPr>
              <a:solidFill>
                <a:srgbClr val="FFFFFF"/>
              </a:solidFill>
              <a:ln w="9525">
                <a:solidFill>
                  <a:schemeClr val="accent2">
                    <a:lumMod val="60000"/>
                    <a:lumOff val="40000"/>
                  </a:schemeClr>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'Ark1'!$C$7:$C$17</c:f>
              <c:numCache>
                <c:formatCode>0.0</c:formatCode>
                <c:ptCount val="11"/>
                <c:pt idx="0">
                  <c:v>25.8</c:v>
                </c:pt>
                <c:pt idx="1">
                  <c:v>26.9</c:v>
                </c:pt>
                <c:pt idx="2">
                  <c:v>25.6</c:v>
                </c:pt>
                <c:pt idx="3">
                  <c:v>27</c:v>
                </c:pt>
                <c:pt idx="4">
                  <c:v>28</c:v>
                </c:pt>
                <c:pt idx="5">
                  <c:v>29.1</c:v>
                </c:pt>
                <c:pt idx="6">
                  <c:v>28.3</c:v>
                </c:pt>
                <c:pt idx="7">
                  <c:v>30.2</c:v>
                </c:pt>
                <c:pt idx="8">
                  <c:v>31.6</c:v>
                </c:pt>
                <c:pt idx="9">
                  <c:v>31</c:v>
                </c:pt>
                <c:pt idx="10">
                  <c:v>31.904083831026181</c:v>
                </c:pt>
              </c:numCache>
            </c:numRef>
          </c:val>
          <c:smooth val="0"/>
          <c:extLst>
            <c:ext xmlns:c16="http://schemas.microsoft.com/office/drawing/2014/chart" uri="{C3380CC4-5D6E-409C-BE32-E72D297353CC}">
              <c16:uniqueId val="{00000013-C742-4BB6-A13B-3CFBDBDA4F1F}"/>
            </c:ext>
          </c:extLst>
        </c:ser>
        <c:ser>
          <c:idx val="2"/>
          <c:order val="2"/>
          <c:tx>
            <c:strRef>
              <c:f>'Ark1'!$D$1</c:f>
              <c:strCache>
                <c:ptCount val="1"/>
                <c:pt idx="0">
                  <c:v>Sp</c:v>
                </c:pt>
              </c:strCache>
            </c:strRef>
          </c:tx>
          <c:spPr>
            <a:ln w="25400" cap="rnd">
              <a:solidFill>
                <a:schemeClr val="accent1">
                  <a:lumMod val="75000"/>
                </a:schemeClr>
              </a:solidFill>
              <a:round/>
            </a:ln>
            <a:effectLst/>
          </c:spPr>
          <c:marker>
            <c:symbol val="circle"/>
            <c:size val="5"/>
            <c:spPr>
              <a:solidFill>
                <a:schemeClr val="bg1"/>
              </a:solidFill>
              <a:ln w="9525">
                <a:solidFill>
                  <a:schemeClr val="accent1">
                    <a:lumMod val="75000"/>
                  </a:schemeClr>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'Ark1'!$D$7:$D$17</c:f>
              <c:numCache>
                <c:formatCode>0.0</c:formatCode>
                <c:ptCount val="11"/>
                <c:pt idx="0">
                  <c:v>9.5</c:v>
                </c:pt>
                <c:pt idx="1">
                  <c:v>7.5</c:v>
                </c:pt>
                <c:pt idx="2">
                  <c:v>7.1</c:v>
                </c:pt>
                <c:pt idx="3">
                  <c:v>6.9</c:v>
                </c:pt>
                <c:pt idx="4">
                  <c:v>9.1999999999999993</c:v>
                </c:pt>
                <c:pt idx="5">
                  <c:v>6</c:v>
                </c:pt>
                <c:pt idx="6">
                  <c:v>6.3</c:v>
                </c:pt>
                <c:pt idx="7">
                  <c:v>5.6</c:v>
                </c:pt>
                <c:pt idx="8">
                  <c:v>3.5</c:v>
                </c:pt>
                <c:pt idx="9">
                  <c:v>6.3</c:v>
                </c:pt>
                <c:pt idx="10">
                  <c:v>5.4862292724764403</c:v>
                </c:pt>
              </c:numCache>
            </c:numRef>
          </c:val>
          <c:smooth val="0"/>
          <c:extLst>
            <c:ext xmlns:c16="http://schemas.microsoft.com/office/drawing/2014/chart" uri="{C3380CC4-5D6E-409C-BE32-E72D297353CC}">
              <c16:uniqueId val="{00000014-C742-4BB6-A13B-3CFBDBDA4F1F}"/>
            </c:ext>
          </c:extLst>
        </c:ser>
        <c:ser>
          <c:idx val="3"/>
          <c:order val="3"/>
          <c:tx>
            <c:strRef>
              <c:f>'Ark1'!$E$1</c:f>
              <c:strCache>
                <c:ptCount val="1"/>
                <c:pt idx="0">
                  <c:v>Frp</c:v>
                </c:pt>
              </c:strCache>
            </c:strRef>
          </c:tx>
          <c:spPr>
            <a:ln w="28575" cap="rnd">
              <a:solidFill>
                <a:schemeClr val="accent2">
                  <a:lumMod val="75000"/>
                </a:schemeClr>
              </a:solidFill>
              <a:round/>
            </a:ln>
            <a:effectLst/>
          </c:spPr>
          <c:marker>
            <c:symbol val="circle"/>
            <c:size val="5"/>
            <c:spPr>
              <a:solidFill>
                <a:srgbClr val="FFFFFF"/>
              </a:solidFill>
              <a:ln w="9525">
                <a:solidFill>
                  <a:schemeClr val="accent2">
                    <a:lumMod val="75000"/>
                  </a:schemeClr>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'Ark1'!$E$7:$E$17</c:f>
              <c:numCache>
                <c:formatCode>0.0</c:formatCode>
                <c:ptCount val="11"/>
                <c:pt idx="0">
                  <c:v>9.8000000000000007</c:v>
                </c:pt>
                <c:pt idx="1">
                  <c:v>11.6</c:v>
                </c:pt>
                <c:pt idx="2">
                  <c:v>12.7</c:v>
                </c:pt>
                <c:pt idx="3">
                  <c:v>13.9</c:v>
                </c:pt>
                <c:pt idx="4">
                  <c:v>14.1</c:v>
                </c:pt>
                <c:pt idx="5">
                  <c:v>14.8</c:v>
                </c:pt>
                <c:pt idx="6">
                  <c:v>11</c:v>
                </c:pt>
                <c:pt idx="7">
                  <c:v>13.6</c:v>
                </c:pt>
                <c:pt idx="8">
                  <c:v>13.3</c:v>
                </c:pt>
                <c:pt idx="9">
                  <c:v>13.2</c:v>
                </c:pt>
                <c:pt idx="10">
                  <c:v>12.622457222735505</c:v>
                </c:pt>
              </c:numCache>
            </c:numRef>
          </c:val>
          <c:smooth val="0"/>
          <c:extLst>
            <c:ext xmlns:c16="http://schemas.microsoft.com/office/drawing/2014/chart" uri="{C3380CC4-5D6E-409C-BE32-E72D297353CC}">
              <c16:uniqueId val="{00000015-C742-4BB6-A13B-3CFBDBDA4F1F}"/>
            </c:ext>
          </c:extLst>
        </c:ser>
        <c:ser>
          <c:idx val="4"/>
          <c:order val="4"/>
          <c:tx>
            <c:strRef>
              <c:f>'Ark1'!$F$1</c:f>
              <c:strCache>
                <c:ptCount val="1"/>
                <c:pt idx="0">
                  <c:v>SV</c:v>
                </c:pt>
              </c:strCache>
            </c:strRef>
          </c:tx>
          <c:spPr>
            <a:ln w="28575" cap="rnd">
              <a:solidFill>
                <a:schemeClr val="accent5">
                  <a:lumMod val="60000"/>
                  <a:lumOff val="40000"/>
                </a:schemeClr>
              </a:solidFill>
              <a:round/>
            </a:ln>
            <a:effectLst/>
          </c:spPr>
          <c:marker>
            <c:symbol val="circle"/>
            <c:size val="5"/>
            <c:spPr>
              <a:solidFill>
                <a:schemeClr val="bg1"/>
              </a:solidFill>
              <a:ln w="9525">
                <a:solidFill>
                  <a:schemeClr val="accent5">
                    <a:lumMod val="60000"/>
                    <a:lumOff val="40000"/>
                  </a:schemeClr>
                </a:solidFill>
              </a:ln>
              <a:effectLst/>
            </c:spPr>
          </c:marker>
          <c:dPt>
            <c:idx val="4"/>
            <c:marker>
              <c:symbol val="circle"/>
              <c:size val="5"/>
              <c:spPr>
                <a:solidFill>
                  <a:schemeClr val="bg1"/>
                </a:solidFill>
                <a:ln w="9525">
                  <a:solidFill>
                    <a:schemeClr val="accent5">
                      <a:lumMod val="60000"/>
                      <a:lumOff val="40000"/>
                    </a:schemeClr>
                  </a:solidFill>
                </a:ln>
                <a:effectLst/>
              </c:spPr>
            </c:marker>
            <c:bubble3D val="0"/>
            <c:spPr>
              <a:ln w="28575" cap="rnd">
                <a:solidFill>
                  <a:schemeClr val="accent5">
                    <a:lumMod val="60000"/>
                    <a:lumOff val="40000"/>
                  </a:schemeClr>
                </a:solidFill>
                <a:round/>
              </a:ln>
              <a:effectLst/>
            </c:spPr>
            <c:extLst>
              <c:ext xmlns:c16="http://schemas.microsoft.com/office/drawing/2014/chart" uri="{C3380CC4-5D6E-409C-BE32-E72D297353CC}">
                <c16:uniqueId val="{0000001A-5555-214B-BB13-511BCC341D7C}"/>
              </c:ext>
            </c:extLst>
          </c:dPt>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'Ark1'!$F$7:$F$17</c:f>
              <c:numCache>
                <c:formatCode>0.0</c:formatCode>
                <c:ptCount val="11"/>
                <c:pt idx="0">
                  <c:v>8.1999999999999993</c:v>
                </c:pt>
                <c:pt idx="1">
                  <c:v>6.5</c:v>
                </c:pt>
                <c:pt idx="2">
                  <c:v>7.1</c:v>
                </c:pt>
                <c:pt idx="3">
                  <c:v>7.9</c:v>
                </c:pt>
                <c:pt idx="4">
                  <c:v>9.3000000000000007</c:v>
                </c:pt>
                <c:pt idx="5">
                  <c:v>8.4</c:v>
                </c:pt>
                <c:pt idx="6">
                  <c:v>9.5</c:v>
                </c:pt>
                <c:pt idx="7">
                  <c:v>8.1999999999999993</c:v>
                </c:pt>
                <c:pt idx="8">
                  <c:v>8.1</c:v>
                </c:pt>
                <c:pt idx="9">
                  <c:v>9.5</c:v>
                </c:pt>
                <c:pt idx="10">
                  <c:v>8.0357967398494132</c:v>
                </c:pt>
              </c:numCache>
            </c:numRef>
          </c:val>
          <c:smooth val="0"/>
          <c:extLst>
            <c:ext xmlns:c16="http://schemas.microsoft.com/office/drawing/2014/chart" uri="{C3380CC4-5D6E-409C-BE32-E72D297353CC}">
              <c16:uniqueId val="{00000016-C742-4BB6-A13B-3CFBDBDA4F1F}"/>
            </c:ext>
          </c:extLst>
        </c:ser>
        <c:ser>
          <c:idx val="5"/>
          <c:order val="5"/>
          <c:tx>
            <c:strRef>
              <c:f>'Ark1'!$G$1</c:f>
              <c:strCache>
                <c:ptCount val="1"/>
                <c:pt idx="0">
                  <c:v>Rødt </c:v>
                </c:pt>
              </c:strCache>
            </c:strRef>
          </c:tx>
          <c:spPr>
            <a:ln w="25400" cap="rnd">
              <a:solidFill>
                <a:srgbClr val="C00000"/>
              </a:solidFill>
              <a:round/>
            </a:ln>
            <a:effectLst/>
          </c:spPr>
          <c:marker>
            <c:symbol val="circle"/>
            <c:size val="3"/>
            <c:spPr>
              <a:solidFill>
                <a:schemeClr val="tx2">
                  <a:lumMod val="50000"/>
                </a:schemeClr>
              </a:solidFill>
              <a:ln w="12700">
                <a:solidFill>
                  <a:srgbClr val="C00000"/>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'Ark1'!$G$7:$G$17</c:f>
              <c:numCache>
                <c:formatCode>0.0</c:formatCode>
                <c:ptCount val="11"/>
                <c:pt idx="0">
                  <c:v>10.3</c:v>
                </c:pt>
                <c:pt idx="1">
                  <c:v>8</c:v>
                </c:pt>
                <c:pt idx="2">
                  <c:v>6.4</c:v>
                </c:pt>
                <c:pt idx="3">
                  <c:v>6.8</c:v>
                </c:pt>
                <c:pt idx="4">
                  <c:v>5.4</c:v>
                </c:pt>
                <c:pt idx="5">
                  <c:v>5.0999999999999996</c:v>
                </c:pt>
                <c:pt idx="6">
                  <c:v>8.6</c:v>
                </c:pt>
                <c:pt idx="7">
                  <c:v>5.4</c:v>
                </c:pt>
                <c:pt idx="8">
                  <c:v>9.5</c:v>
                </c:pt>
                <c:pt idx="9">
                  <c:v>6.9</c:v>
                </c:pt>
                <c:pt idx="10">
                  <c:v>6.3519913038862157</c:v>
                </c:pt>
              </c:numCache>
            </c:numRef>
          </c:val>
          <c:smooth val="0"/>
          <c:extLst>
            <c:ext xmlns:c16="http://schemas.microsoft.com/office/drawing/2014/chart" uri="{C3380CC4-5D6E-409C-BE32-E72D297353CC}">
              <c16:uniqueId val="{00000017-C742-4BB6-A13B-3CFBDBDA4F1F}"/>
            </c:ext>
          </c:extLst>
        </c:ser>
        <c:ser>
          <c:idx val="6"/>
          <c:order val="6"/>
          <c:tx>
            <c:strRef>
              <c:f>'Ark1'!$H$1</c:f>
              <c:strCache>
                <c:ptCount val="1"/>
                <c:pt idx="0">
                  <c:v>V</c:v>
                </c:pt>
              </c:strCache>
            </c:strRef>
          </c:tx>
          <c:spPr>
            <a:ln w="25400" cap="rnd">
              <a:solidFill>
                <a:schemeClr val="accent1">
                  <a:lumMod val="50000"/>
                </a:schemeClr>
              </a:solidFill>
              <a:round/>
            </a:ln>
            <a:effectLst/>
          </c:spPr>
          <c:marker>
            <c:symbol val="circle"/>
            <c:size val="3"/>
            <c:spPr>
              <a:solidFill>
                <a:schemeClr val="accent1">
                  <a:lumMod val="50000"/>
                </a:schemeClr>
              </a:solidFill>
              <a:ln w="12700">
                <a:solidFill>
                  <a:schemeClr val="accent1">
                    <a:lumMod val="50000"/>
                  </a:schemeClr>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'Ark1'!$H$7:$H$17</c:f>
              <c:numCache>
                <c:formatCode>0.0</c:formatCode>
                <c:ptCount val="11"/>
                <c:pt idx="0">
                  <c:v>4.4000000000000004</c:v>
                </c:pt>
                <c:pt idx="1">
                  <c:v>4.3</c:v>
                </c:pt>
                <c:pt idx="2">
                  <c:v>5.6</c:v>
                </c:pt>
                <c:pt idx="3">
                  <c:v>3.8</c:v>
                </c:pt>
                <c:pt idx="4">
                  <c:v>4.2</c:v>
                </c:pt>
                <c:pt idx="5">
                  <c:v>5</c:v>
                </c:pt>
                <c:pt idx="6">
                  <c:v>4.5</c:v>
                </c:pt>
                <c:pt idx="7">
                  <c:v>3.4</c:v>
                </c:pt>
                <c:pt idx="8">
                  <c:v>3.4</c:v>
                </c:pt>
                <c:pt idx="9">
                  <c:v>4</c:v>
                </c:pt>
                <c:pt idx="10">
                  <c:v>5.0403643237297917</c:v>
                </c:pt>
              </c:numCache>
            </c:numRef>
          </c:val>
          <c:smooth val="0"/>
          <c:extLst>
            <c:ext xmlns:c16="http://schemas.microsoft.com/office/drawing/2014/chart" uri="{C3380CC4-5D6E-409C-BE32-E72D297353CC}">
              <c16:uniqueId val="{00000018-C742-4BB6-A13B-3CFBDBDA4F1F}"/>
            </c:ext>
          </c:extLst>
        </c:ser>
        <c:ser>
          <c:idx val="7"/>
          <c:order val="7"/>
          <c:tx>
            <c:strRef>
              <c:f>'Ark1'!$I$1</c:f>
              <c:strCache>
                <c:ptCount val="1"/>
                <c:pt idx="0">
                  <c:v>MDG</c:v>
                </c:pt>
              </c:strCache>
            </c:strRef>
          </c:tx>
          <c:spPr>
            <a:ln w="25400" cap="rnd">
              <a:solidFill>
                <a:schemeClr val="accent1"/>
              </a:solidFill>
              <a:round/>
            </a:ln>
            <a:effectLst/>
          </c:spPr>
          <c:marker>
            <c:symbol val="circle"/>
            <c:size val="3"/>
            <c:spPr>
              <a:solidFill>
                <a:srgbClr val="92D050"/>
              </a:solidFill>
              <a:ln w="12700">
                <a:solidFill>
                  <a:schemeClr val="accent1"/>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'Ark1'!$I$7:$I$17</c:f>
              <c:numCache>
                <c:formatCode>0.0</c:formatCode>
                <c:ptCount val="11"/>
                <c:pt idx="0">
                  <c:v>3.3</c:v>
                </c:pt>
                <c:pt idx="1">
                  <c:v>4.4000000000000004</c:v>
                </c:pt>
                <c:pt idx="2">
                  <c:v>3.2</c:v>
                </c:pt>
                <c:pt idx="3">
                  <c:v>2.6</c:v>
                </c:pt>
                <c:pt idx="4">
                  <c:v>2.9</c:v>
                </c:pt>
                <c:pt idx="5">
                  <c:v>3.1</c:v>
                </c:pt>
                <c:pt idx="6">
                  <c:v>3</c:v>
                </c:pt>
                <c:pt idx="7">
                  <c:v>2.9</c:v>
                </c:pt>
                <c:pt idx="8">
                  <c:v>3.9</c:v>
                </c:pt>
                <c:pt idx="9">
                  <c:v>4.0999999999999996</c:v>
                </c:pt>
                <c:pt idx="10">
                  <c:v>4.2698120803307988</c:v>
                </c:pt>
              </c:numCache>
            </c:numRef>
          </c:val>
          <c:smooth val="0"/>
          <c:extLst>
            <c:ext xmlns:c16="http://schemas.microsoft.com/office/drawing/2014/chart" uri="{C3380CC4-5D6E-409C-BE32-E72D297353CC}">
              <c16:uniqueId val="{00000019-C742-4BB6-A13B-3CFBDBDA4F1F}"/>
            </c:ext>
          </c:extLst>
        </c:ser>
        <c:ser>
          <c:idx val="8"/>
          <c:order val="8"/>
          <c:tx>
            <c:strRef>
              <c:f>'Ark1'!$J$1</c:f>
              <c:strCache>
                <c:ptCount val="1"/>
                <c:pt idx="0">
                  <c:v>KrF</c:v>
                </c:pt>
              </c:strCache>
            </c:strRef>
          </c:tx>
          <c:spPr>
            <a:ln w="25400" cap="rnd">
              <a:solidFill>
                <a:schemeClr val="accent4"/>
              </a:solidFill>
              <a:round/>
            </a:ln>
            <a:effectLst/>
          </c:spPr>
          <c:marker>
            <c:symbol val="circle"/>
            <c:size val="3"/>
            <c:spPr>
              <a:solidFill>
                <a:schemeClr val="accent3">
                  <a:lumMod val="60000"/>
                </a:schemeClr>
              </a:solidFill>
              <a:ln w="12700">
                <a:solidFill>
                  <a:schemeClr val="accent3">
                    <a:lumMod val="60000"/>
                  </a:schemeClr>
                </a:solidFill>
              </a:ln>
              <a:effectLst/>
            </c:spPr>
          </c:marker>
          <c:cat>
            <c:numRef>
              <c:f>'Ark1'!$A$7:$A$17</c:f>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f>'Ark1'!$J$7:$J$17</c:f>
              <c:numCache>
                <c:formatCode>0.0</c:formatCode>
                <c:ptCount val="11"/>
                <c:pt idx="0">
                  <c:v>3.6</c:v>
                </c:pt>
                <c:pt idx="1">
                  <c:v>3.8</c:v>
                </c:pt>
                <c:pt idx="2">
                  <c:v>3.4</c:v>
                </c:pt>
                <c:pt idx="3">
                  <c:v>4.4000000000000004</c:v>
                </c:pt>
                <c:pt idx="4">
                  <c:v>2.8</c:v>
                </c:pt>
                <c:pt idx="5">
                  <c:v>3.2</c:v>
                </c:pt>
                <c:pt idx="6">
                  <c:v>2.7</c:v>
                </c:pt>
                <c:pt idx="7">
                  <c:v>3.4</c:v>
                </c:pt>
                <c:pt idx="8">
                  <c:v>3.7</c:v>
                </c:pt>
                <c:pt idx="9">
                  <c:v>2.4</c:v>
                </c:pt>
                <c:pt idx="10">
                  <c:v>3.9630886129263492</c:v>
                </c:pt>
              </c:numCache>
            </c:numRef>
          </c:val>
          <c:smooth val="0"/>
          <c:extLst>
            <c:ext xmlns:c16="http://schemas.microsoft.com/office/drawing/2014/chart" uri="{C3380CC4-5D6E-409C-BE32-E72D297353CC}">
              <c16:uniqueId val="{0000001A-C742-4BB6-A13B-3CFBDBDA4F1F}"/>
            </c:ext>
          </c:extLst>
        </c:ser>
        <c:dLbls>
          <c:showLegendKey val="0"/>
          <c:showVal val="0"/>
          <c:showCatName val="0"/>
          <c:showSerName val="0"/>
          <c:showPercent val="0"/>
          <c:showBubbleSize val="0"/>
        </c:dLbls>
        <c:marker val="1"/>
        <c:smooth val="0"/>
        <c:axId val="621389408"/>
        <c:axId val="621389736"/>
        <c:extLst>
          <c:ext xmlns:c15="http://schemas.microsoft.com/office/drawing/2012/chart" uri="{02D57815-91ED-43cb-92C2-25804820EDAC}">
            <c15:filteredLineSeries>
              <c15:ser>
                <c:idx val="9"/>
                <c:order val="9"/>
                <c:tx>
                  <c:strRef>
                    <c:extLst>
                      <c:ext uri="{02D57815-91ED-43cb-92C2-25804820EDAC}">
                        <c15:formulaRef>
                          <c15:sqref>'Ark1'!$K$1</c15:sqref>
                        </c15:formulaRef>
                      </c:ext>
                    </c:extLst>
                    <c:strCache>
                      <c:ptCount val="1"/>
                      <c:pt idx="0">
                        <c:v>Andre</c:v>
                      </c:pt>
                    </c:strCache>
                  </c:strRef>
                </c:tx>
                <c:spPr>
                  <a:ln w="15875" cap="rnd">
                    <a:solidFill>
                      <a:schemeClr val="bg1">
                        <a:lumMod val="50000"/>
                      </a:schemeClr>
                    </a:solidFill>
                    <a:round/>
                  </a:ln>
                  <a:effectLst/>
                </c:spPr>
                <c:marker>
                  <c:symbol val="circle"/>
                  <c:size val="3"/>
                  <c:spPr>
                    <a:solidFill>
                      <a:schemeClr val="bg1">
                        <a:lumMod val="50000"/>
                      </a:schemeClr>
                    </a:solidFill>
                    <a:ln w="12700">
                      <a:solidFill>
                        <a:schemeClr val="bg1">
                          <a:lumMod val="50000"/>
                        </a:schemeClr>
                      </a:solidFill>
                    </a:ln>
                    <a:effectLst/>
                  </c:spPr>
                </c:marker>
                <c:cat>
                  <c:numRef>
                    <c:extLst>
                      <c:ext uri="{02D57815-91ED-43cb-92C2-25804820EDAC}">
                        <c15:formulaRef>
                          <c15:sqref>'Ark1'!$A$7:$A$17</c15:sqref>
                        </c15:formulaRef>
                      </c:ext>
                    </c:extLst>
                    <c:numCache>
                      <c:formatCode>mmm\-yy</c:formatCode>
                      <c:ptCount val="11"/>
                      <c:pt idx="0">
                        <c:v>44593</c:v>
                      </c:pt>
                      <c:pt idx="1">
                        <c:v>44621</c:v>
                      </c:pt>
                      <c:pt idx="2">
                        <c:v>44652</c:v>
                      </c:pt>
                      <c:pt idx="3">
                        <c:v>44682</c:v>
                      </c:pt>
                      <c:pt idx="4">
                        <c:v>44713</c:v>
                      </c:pt>
                      <c:pt idx="5">
                        <c:v>44774</c:v>
                      </c:pt>
                      <c:pt idx="6">
                        <c:v>44805</c:v>
                      </c:pt>
                      <c:pt idx="7">
                        <c:v>44835</c:v>
                      </c:pt>
                      <c:pt idx="8">
                        <c:v>44866</c:v>
                      </c:pt>
                      <c:pt idx="9">
                        <c:v>44927</c:v>
                      </c:pt>
                      <c:pt idx="10">
                        <c:v>44958</c:v>
                      </c:pt>
                    </c:numCache>
                  </c:numRef>
                </c:cat>
                <c:val>
                  <c:numRef>
                    <c:extLst>
                      <c:ext uri="{02D57815-91ED-43cb-92C2-25804820EDAC}">
                        <c15:formulaRef>
                          <c15:sqref>'Ark1'!$K$7:$K$17</c15:sqref>
                        </c15:formulaRef>
                      </c:ext>
                    </c:extLst>
                    <c:numCache>
                      <c:formatCode>0.0</c:formatCode>
                      <c:ptCount val="11"/>
                      <c:pt idx="0">
                        <c:v>3.1</c:v>
                      </c:pt>
                      <c:pt idx="1">
                        <c:v>3.4</c:v>
                      </c:pt>
                      <c:pt idx="2">
                        <c:v>3.2</c:v>
                      </c:pt>
                      <c:pt idx="3">
                        <c:v>3.8</c:v>
                      </c:pt>
                      <c:pt idx="4">
                        <c:v>4.5</c:v>
                      </c:pt>
                      <c:pt idx="5">
                        <c:v>5.9</c:v>
                      </c:pt>
                      <c:pt idx="6">
                        <c:v>4.7</c:v>
                      </c:pt>
                      <c:pt idx="7">
                        <c:v>4.7</c:v>
                      </c:pt>
                      <c:pt idx="8">
                        <c:v>5.7</c:v>
                      </c:pt>
                      <c:pt idx="9">
                        <c:v>4.9000000000000004</c:v>
                      </c:pt>
                      <c:pt idx="10">
                        <c:v>4.9715196234715773</c:v>
                      </c:pt>
                    </c:numCache>
                  </c:numRef>
                </c:val>
                <c:smooth val="0"/>
                <c:extLst>
                  <c:ext xmlns:c16="http://schemas.microsoft.com/office/drawing/2014/chart" uri="{C3380CC4-5D6E-409C-BE32-E72D297353CC}">
                    <c16:uniqueId val="{0000001B-C742-4BB6-A13B-3CFBDBDA4F1F}"/>
                  </c:ext>
                </c:extLst>
              </c15:ser>
            </c15:filteredLineSeries>
          </c:ext>
        </c:extLst>
      </c:lineChart>
      <c:catAx>
        <c:axId val="6213894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nb-NO"/>
          </a:p>
        </c:txPr>
        <c:crossAx val="621389736"/>
        <c:crosses val="autoZero"/>
        <c:auto val="0"/>
        <c:lblAlgn val="ctr"/>
        <c:lblOffset val="100"/>
        <c:noMultiLvlLbl val="0"/>
      </c:catAx>
      <c:valAx>
        <c:axId val="621389736"/>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nb-NO"/>
          </a:p>
        </c:txPr>
        <c:crossAx val="621389408"/>
        <c:crosses val="autoZero"/>
        <c:crossBetween val="between"/>
        <c:majorUnit val="5"/>
      </c:valAx>
      <c:spPr>
        <a:solidFill>
          <a:schemeClr val="bg1"/>
        </a:solidFill>
        <a:ln>
          <a:noFill/>
        </a:ln>
        <a:effectLst/>
      </c:spPr>
    </c:plotArea>
    <c:legend>
      <c:legendPos val="b"/>
      <c:layout>
        <c:manualLayout>
          <c:xMode val="edge"/>
          <c:yMode val="edge"/>
          <c:x val="3.8075272632866718E-2"/>
          <c:y val="0.94354767993409117"/>
          <c:w val="0.89888159552441604"/>
          <c:h val="4.350302014380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0.03705</cdr:x>
      <cdr:y>0.3243</cdr:y>
    </cdr:from>
    <cdr:to>
      <cdr:x>0.08836</cdr:x>
      <cdr:y>0.37593</cdr:y>
    </cdr:to>
    <cdr:grpSp>
      <cdr:nvGrpSpPr>
        <cdr:cNvPr id="2" name="Gruppe 89">
          <a:extLst xmlns:a="http://schemas.openxmlformats.org/drawingml/2006/main">
            <a:ext uri="{FF2B5EF4-FFF2-40B4-BE49-F238E27FC236}">
              <a16:creationId xmlns:a16="http://schemas.microsoft.com/office/drawing/2014/main" id="{454F0684-39AE-3BE9-C014-3798EA725DCA}"/>
            </a:ext>
          </a:extLst>
        </cdr:cNvPr>
        <cdr:cNvGrpSpPr/>
      </cdr:nvGrpSpPr>
      <cdr:grpSpPr>
        <a:xfrm xmlns:a="http://schemas.openxmlformats.org/drawingml/2006/main">
          <a:off x="436481" y="1497377"/>
          <a:ext cx="604477" cy="238390"/>
          <a:chOff x="148248" y="2293565"/>
          <a:chExt cx="604479" cy="256312"/>
        </a:xfrm>
      </cdr:grpSpPr>
      <cdr:sp macro="" textlink="">
        <cdr:nvSpPr>
          <cdr:cNvPr id="3" name="Trekant 90">
            <a:extLst xmlns:a="http://schemas.openxmlformats.org/drawingml/2006/main">
              <a:ext uri="{FF2B5EF4-FFF2-40B4-BE49-F238E27FC236}">
                <a16:creationId xmlns:a16="http://schemas.microsoft.com/office/drawing/2014/main" id="{B6181A7C-7270-4361-7188-0C8FDEE625EC}"/>
              </a:ext>
            </a:extLst>
          </cdr:cNvPr>
          <cdr:cNvSpPr/>
        </cdr:nvSpPr>
        <cdr:spPr>
          <a:xfrm xmlns:a="http://schemas.openxmlformats.org/drawingml/2006/main" rot="10800000">
            <a:off x="182061" y="2322992"/>
            <a:ext cx="136571" cy="117734"/>
          </a:xfrm>
          <a:prstGeom xmlns:a="http://schemas.openxmlformats.org/drawingml/2006/main" prst="triangle">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dirty="0"/>
          </a:p>
        </cdr:txBody>
      </cdr:sp>
      <cdr:sp macro="" textlink="">
        <cdr:nvSpPr>
          <cdr:cNvPr id="4" name="TekstSylinder 91">
            <a:extLst xmlns:a="http://schemas.openxmlformats.org/drawingml/2006/main">
              <a:ext uri="{FF2B5EF4-FFF2-40B4-BE49-F238E27FC236}">
                <a16:creationId xmlns:a16="http://schemas.microsoft.com/office/drawing/2014/main" id="{913F6E9A-2193-B068-889E-994EE53E4171}"/>
              </a:ext>
            </a:extLst>
          </cdr:cNvPr>
          <cdr:cNvSpPr txBox="1"/>
        </cdr:nvSpPr>
        <cdr:spPr>
          <a:xfrm xmlns:a="http://schemas.openxmlformats.org/drawingml/2006/main">
            <a:off x="396228" y="2293565"/>
            <a:ext cx="356499" cy="19854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200" dirty="0">
                <a:solidFill>
                  <a:schemeClr val="bg2">
                    <a:lumMod val="50000"/>
                  </a:schemeClr>
                </a:solidFill>
              </a:rPr>
              <a:t>-0,3</a:t>
            </a:r>
          </a:p>
        </cdr:txBody>
      </cdr:sp>
      <cdr:cxnSp macro="">
        <cdr:nvCxnSpPr>
          <cdr:cNvPr id="5" name="Rett linje 92">
            <a:extLst xmlns:a="http://schemas.openxmlformats.org/drawingml/2006/main">
              <a:ext uri="{FF2B5EF4-FFF2-40B4-BE49-F238E27FC236}">
                <a16:creationId xmlns:a16="http://schemas.microsoft.com/office/drawing/2014/main" id="{4ECBA0A4-A374-B1EF-A54F-23BF3E0A8B65}"/>
              </a:ext>
            </a:extLst>
          </cdr:cNvPr>
          <cdr:cNvCxnSpPr>
            <a:cxnSpLocks xmlns:a="http://schemas.openxmlformats.org/drawingml/2006/main"/>
          </cdr:cNvCxnSpPr>
        </cdr:nvCxnSpPr>
        <cdr:spPr>
          <a:xfrm xmlns:a="http://schemas.openxmlformats.org/drawingml/2006/main">
            <a:off x="148248" y="2549877"/>
            <a:ext cx="591440" cy="0"/>
          </a:xfrm>
          <a:prstGeom xmlns:a="http://schemas.openxmlformats.org/drawingml/2006/main" prst="line">
            <a:avLst/>
          </a:prstGeom>
          <a:ln xmlns:a="http://schemas.openxmlformats.org/drawingml/2006/main">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0.42766</cdr:x>
      <cdr:y>0.56394</cdr:y>
    </cdr:from>
    <cdr:to>
      <cdr:x>0.47897</cdr:x>
      <cdr:y>0.61557</cdr:y>
    </cdr:to>
    <cdr:grpSp>
      <cdr:nvGrpSpPr>
        <cdr:cNvPr id="6" name="Gruppe 93">
          <a:extLst xmlns:a="http://schemas.openxmlformats.org/drawingml/2006/main">
            <a:ext uri="{FF2B5EF4-FFF2-40B4-BE49-F238E27FC236}">
              <a16:creationId xmlns:a16="http://schemas.microsoft.com/office/drawing/2014/main" id="{46D28D01-EE09-DC40-4732-78FF48876B00}"/>
            </a:ext>
          </a:extLst>
        </cdr:cNvPr>
        <cdr:cNvGrpSpPr/>
      </cdr:nvGrpSpPr>
      <cdr:grpSpPr>
        <a:xfrm xmlns:a="http://schemas.openxmlformats.org/drawingml/2006/main">
          <a:off x="5038208" y="2603858"/>
          <a:ext cx="604477" cy="238389"/>
          <a:chOff x="-2140024" y="108548"/>
          <a:chExt cx="604479" cy="256311"/>
        </a:xfrm>
      </cdr:grpSpPr>
      <cdr:sp macro="" textlink="">
        <cdr:nvSpPr>
          <cdr:cNvPr id="7" name="Trekant 94">
            <a:extLst xmlns:a="http://schemas.openxmlformats.org/drawingml/2006/main">
              <a:ext uri="{FF2B5EF4-FFF2-40B4-BE49-F238E27FC236}">
                <a16:creationId xmlns:a16="http://schemas.microsoft.com/office/drawing/2014/main" id="{97A3A6A1-A053-CC06-FF28-A3E86058B269}"/>
              </a:ext>
            </a:extLst>
          </cdr:cNvPr>
          <cdr:cNvSpPr/>
        </cdr:nvSpPr>
        <cdr:spPr>
          <a:xfrm xmlns:a="http://schemas.openxmlformats.org/drawingml/2006/main" rot="10800000">
            <a:off x="-2106211" y="137974"/>
            <a:ext cx="136571" cy="117734"/>
          </a:xfrm>
          <a:prstGeom xmlns:a="http://schemas.openxmlformats.org/drawingml/2006/main" prst="triangle">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a:p>
        </cdr:txBody>
      </cdr:sp>
      <cdr:sp macro="" textlink="">
        <cdr:nvSpPr>
          <cdr:cNvPr id="8" name="TekstSylinder 95">
            <a:extLst xmlns:a="http://schemas.openxmlformats.org/drawingml/2006/main">
              <a:ext uri="{FF2B5EF4-FFF2-40B4-BE49-F238E27FC236}">
                <a16:creationId xmlns:a16="http://schemas.microsoft.com/office/drawing/2014/main" id="{FAAA6C61-0E4C-D5FE-55BF-0BC572045C78}"/>
              </a:ext>
            </a:extLst>
          </cdr:cNvPr>
          <cdr:cNvSpPr txBox="1"/>
        </cdr:nvSpPr>
        <cdr:spPr>
          <a:xfrm xmlns:a="http://schemas.openxmlformats.org/drawingml/2006/main">
            <a:off x="-1892044" y="108548"/>
            <a:ext cx="356499" cy="19854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200" dirty="0">
                <a:solidFill>
                  <a:schemeClr val="bg2">
                    <a:lumMod val="50000"/>
                  </a:schemeClr>
                </a:solidFill>
              </a:rPr>
              <a:t>-1,5</a:t>
            </a:r>
          </a:p>
        </cdr:txBody>
      </cdr:sp>
      <cdr:cxnSp macro="">
        <cdr:nvCxnSpPr>
          <cdr:cNvPr id="9" name="Rett linje 96">
            <a:extLst xmlns:a="http://schemas.openxmlformats.org/drawingml/2006/main">
              <a:ext uri="{FF2B5EF4-FFF2-40B4-BE49-F238E27FC236}">
                <a16:creationId xmlns:a16="http://schemas.microsoft.com/office/drawing/2014/main" id="{0F4D5D4C-DDDA-71C6-962B-A8652E776A28}"/>
              </a:ext>
            </a:extLst>
          </cdr:cNvPr>
          <cdr:cNvCxnSpPr>
            <a:cxnSpLocks xmlns:a="http://schemas.openxmlformats.org/drawingml/2006/main"/>
          </cdr:cNvCxnSpPr>
        </cdr:nvCxnSpPr>
        <cdr:spPr>
          <a:xfrm xmlns:a="http://schemas.openxmlformats.org/drawingml/2006/main">
            <a:off x="-2140024" y="364859"/>
            <a:ext cx="591440" cy="0"/>
          </a:xfrm>
          <a:prstGeom xmlns:a="http://schemas.openxmlformats.org/drawingml/2006/main" prst="line">
            <a:avLst/>
          </a:prstGeom>
          <a:ln xmlns:a="http://schemas.openxmlformats.org/drawingml/2006/main">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0.6233</cdr:x>
      <cdr:y>0.63644</cdr:y>
    </cdr:from>
    <cdr:to>
      <cdr:x>0.67461</cdr:x>
      <cdr:y>0.68807</cdr:y>
    </cdr:to>
    <cdr:grpSp>
      <cdr:nvGrpSpPr>
        <cdr:cNvPr id="10" name="Gruppe 121">
          <a:extLst xmlns:a="http://schemas.openxmlformats.org/drawingml/2006/main">
            <a:ext uri="{FF2B5EF4-FFF2-40B4-BE49-F238E27FC236}">
              <a16:creationId xmlns:a16="http://schemas.microsoft.com/office/drawing/2014/main" id="{DEA71043-27B6-503D-25BD-89ED4161C2CE}"/>
            </a:ext>
          </a:extLst>
        </cdr:cNvPr>
        <cdr:cNvGrpSpPr/>
      </cdr:nvGrpSpPr>
      <cdr:grpSpPr>
        <a:xfrm xmlns:a="http://schemas.openxmlformats.org/drawingml/2006/main">
          <a:off x="7343018" y="2938609"/>
          <a:ext cx="604477" cy="238389"/>
          <a:chOff x="-9078203" y="-1229554"/>
          <a:chExt cx="604479" cy="256311"/>
        </a:xfrm>
      </cdr:grpSpPr>
      <cdr:sp macro="" textlink="">
        <cdr:nvSpPr>
          <cdr:cNvPr id="11" name="Trekant 122">
            <a:extLst xmlns:a="http://schemas.openxmlformats.org/drawingml/2006/main">
              <a:ext uri="{FF2B5EF4-FFF2-40B4-BE49-F238E27FC236}">
                <a16:creationId xmlns:a16="http://schemas.microsoft.com/office/drawing/2014/main" id="{6F0F6E82-FEAE-495F-D004-CAB7B286A5C4}"/>
              </a:ext>
            </a:extLst>
          </cdr:cNvPr>
          <cdr:cNvSpPr/>
        </cdr:nvSpPr>
        <cdr:spPr>
          <a:xfrm xmlns:a="http://schemas.openxmlformats.org/drawingml/2006/main">
            <a:off x="-9044390" y="-1200129"/>
            <a:ext cx="136571" cy="117734"/>
          </a:xfrm>
          <a:prstGeom xmlns:a="http://schemas.openxmlformats.org/drawingml/2006/main" prst="triangl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nb-NO" dirty="0"/>
          </a:p>
        </cdr:txBody>
      </cdr:sp>
      <cdr:sp macro="" textlink="">
        <cdr:nvSpPr>
          <cdr:cNvPr id="12" name="TekstSylinder 123">
            <a:extLst xmlns:a="http://schemas.openxmlformats.org/drawingml/2006/main">
              <a:ext uri="{FF2B5EF4-FFF2-40B4-BE49-F238E27FC236}">
                <a16:creationId xmlns:a16="http://schemas.microsoft.com/office/drawing/2014/main" id="{EA61D388-F0F3-37BA-601A-A1CAA7B43D99}"/>
              </a:ext>
            </a:extLst>
          </cdr:cNvPr>
          <cdr:cNvSpPr txBox="1"/>
        </cdr:nvSpPr>
        <cdr:spPr>
          <a:xfrm xmlns:a="http://schemas.openxmlformats.org/drawingml/2006/main">
            <a:off x="-8830223" y="-1229554"/>
            <a:ext cx="356499" cy="19854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200" dirty="0">
                <a:solidFill>
                  <a:schemeClr val="bg2">
                    <a:lumMod val="50000"/>
                  </a:schemeClr>
                </a:solidFill>
              </a:rPr>
              <a:t>+1,0</a:t>
            </a:r>
          </a:p>
        </cdr:txBody>
      </cdr:sp>
      <cdr:cxnSp macro="">
        <cdr:nvCxnSpPr>
          <cdr:cNvPr id="13" name="Rett linje 124">
            <a:extLst xmlns:a="http://schemas.openxmlformats.org/drawingml/2006/main">
              <a:ext uri="{FF2B5EF4-FFF2-40B4-BE49-F238E27FC236}">
                <a16:creationId xmlns:a16="http://schemas.microsoft.com/office/drawing/2014/main" id="{2B5ECFB8-DEF6-1249-8F93-3A7C1A70AB53}"/>
              </a:ext>
            </a:extLst>
          </cdr:cNvPr>
          <cdr:cNvCxnSpPr>
            <a:cxnSpLocks xmlns:a="http://schemas.openxmlformats.org/drawingml/2006/main"/>
          </cdr:cNvCxnSpPr>
        </cdr:nvCxnSpPr>
        <cdr:spPr>
          <a:xfrm xmlns:a="http://schemas.openxmlformats.org/drawingml/2006/main">
            <a:off x="-9078203" y="-973243"/>
            <a:ext cx="591440" cy="0"/>
          </a:xfrm>
          <a:prstGeom xmlns:a="http://schemas.openxmlformats.org/drawingml/2006/main" prst="line">
            <a:avLst/>
          </a:prstGeom>
          <a:ln xmlns:a="http://schemas.openxmlformats.org/drawingml/2006/main">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0.91501</cdr:x>
      <cdr:y>0.63889</cdr:y>
    </cdr:from>
    <cdr:to>
      <cdr:x>0.96632</cdr:x>
      <cdr:y>0.69052</cdr:y>
    </cdr:to>
    <cdr:grpSp>
      <cdr:nvGrpSpPr>
        <cdr:cNvPr id="15" name="Gruppe 121">
          <a:extLst xmlns:a="http://schemas.openxmlformats.org/drawingml/2006/main">
            <a:ext uri="{FF2B5EF4-FFF2-40B4-BE49-F238E27FC236}">
              <a16:creationId xmlns:a16="http://schemas.microsoft.com/office/drawing/2014/main" id="{B8CEEFD4-15AF-4A7D-9BAA-76EB8D4A507F}"/>
            </a:ext>
          </a:extLst>
        </cdr:cNvPr>
        <cdr:cNvGrpSpPr/>
      </cdr:nvGrpSpPr>
      <cdr:grpSpPr>
        <a:xfrm xmlns:a="http://schemas.openxmlformats.org/drawingml/2006/main">
          <a:off x="10779617" y="2949921"/>
          <a:ext cx="604476" cy="238389"/>
          <a:chOff x="-25467295" y="-6042396"/>
          <a:chExt cx="604479" cy="256311"/>
        </a:xfrm>
      </cdr:grpSpPr>
      <cdr:sp macro="" textlink="">
        <cdr:nvSpPr>
          <cdr:cNvPr id="16" name="Trekant 122">
            <a:extLst xmlns:a="http://schemas.openxmlformats.org/drawingml/2006/main">
              <a:ext uri="{FF2B5EF4-FFF2-40B4-BE49-F238E27FC236}">
                <a16:creationId xmlns:a16="http://schemas.microsoft.com/office/drawing/2014/main" id="{0159FC0A-EC92-4C6E-B868-6448A96B3BB1}"/>
              </a:ext>
            </a:extLst>
          </cdr:cNvPr>
          <cdr:cNvSpPr/>
        </cdr:nvSpPr>
        <cdr:spPr>
          <a:xfrm xmlns:a="http://schemas.openxmlformats.org/drawingml/2006/main">
            <a:off x="-25433482" y="-6012970"/>
            <a:ext cx="136571" cy="117734"/>
          </a:xfrm>
          <a:prstGeom xmlns:a="http://schemas.openxmlformats.org/drawingml/2006/main" prst="triangl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nb-NO"/>
          </a:p>
        </cdr:txBody>
      </cdr:sp>
      <cdr:sp macro="" textlink="">
        <cdr:nvSpPr>
          <cdr:cNvPr id="17" name="TekstSylinder 123">
            <a:extLst xmlns:a="http://schemas.openxmlformats.org/drawingml/2006/main">
              <a:ext uri="{FF2B5EF4-FFF2-40B4-BE49-F238E27FC236}">
                <a16:creationId xmlns:a16="http://schemas.microsoft.com/office/drawing/2014/main" id="{6577960B-3005-414D-B208-33E00660014A}"/>
              </a:ext>
            </a:extLst>
          </cdr:cNvPr>
          <cdr:cNvSpPr txBox="1"/>
        </cdr:nvSpPr>
        <cdr:spPr>
          <a:xfrm xmlns:a="http://schemas.openxmlformats.org/drawingml/2006/main">
            <a:off x="-25219315" y="-6042396"/>
            <a:ext cx="356499" cy="19854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200" dirty="0">
                <a:solidFill>
                  <a:schemeClr val="bg2">
                    <a:lumMod val="50000"/>
                  </a:schemeClr>
                </a:solidFill>
              </a:rPr>
              <a:t>+0,1</a:t>
            </a:r>
          </a:p>
        </cdr:txBody>
      </cdr:sp>
      <cdr:cxnSp macro="">
        <cdr:nvCxnSpPr>
          <cdr:cNvPr id="18" name="Rett linje 124">
            <a:extLst xmlns:a="http://schemas.openxmlformats.org/drawingml/2006/main">
              <a:ext uri="{FF2B5EF4-FFF2-40B4-BE49-F238E27FC236}">
                <a16:creationId xmlns:a16="http://schemas.microsoft.com/office/drawing/2014/main" id="{8C7FC4A6-FE4F-46A0-9495-55244080B041}"/>
              </a:ext>
            </a:extLst>
          </cdr:cNvPr>
          <cdr:cNvCxnSpPr>
            <a:cxnSpLocks xmlns:a="http://schemas.openxmlformats.org/drawingml/2006/main"/>
          </cdr:cNvCxnSpPr>
        </cdr:nvCxnSpPr>
        <cdr:spPr>
          <a:xfrm xmlns:a="http://schemas.openxmlformats.org/drawingml/2006/main">
            <a:off x="-25467295" y="-5786085"/>
            <a:ext cx="591440" cy="0"/>
          </a:xfrm>
          <a:prstGeom xmlns:a="http://schemas.openxmlformats.org/drawingml/2006/main" prst="line">
            <a:avLst/>
          </a:prstGeom>
          <a:ln xmlns:a="http://schemas.openxmlformats.org/drawingml/2006/main">
            <a:solidFill>
              <a:schemeClr val="bg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B1AFA2C-8C23-F249-B5FB-7B32261A8C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892C03F-E496-1149-A331-BA8C6625FC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9AFBD7-2C8D-F946-B16F-EA840905296A}" type="datetimeFigureOut">
              <a:rPr lang="nb-NO" smtClean="0"/>
              <a:t>01.02.2023</a:t>
            </a:fld>
            <a:endParaRPr lang="nb-NO"/>
          </a:p>
        </p:txBody>
      </p:sp>
      <p:sp>
        <p:nvSpPr>
          <p:cNvPr id="4" name="Plassholder for bunntekst 3">
            <a:extLst>
              <a:ext uri="{FF2B5EF4-FFF2-40B4-BE49-F238E27FC236}">
                <a16:creationId xmlns:a16="http://schemas.microsoft.com/office/drawing/2014/main" id="{BC6649C3-B43E-3445-9699-7C9CB35585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0A545FD7-6D89-3049-8C15-037089328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81D1DD-6330-E247-81B0-22CFB4CF43AC}" type="slidenum">
              <a:rPr lang="nb-NO" smtClean="0"/>
              <a:t>‹#›</a:t>
            </a:fld>
            <a:endParaRPr lang="nb-NO"/>
          </a:p>
        </p:txBody>
      </p:sp>
    </p:spTree>
    <p:extLst>
      <p:ext uri="{BB962C8B-B14F-4D97-AF65-F5344CB8AC3E}">
        <p14:creationId xmlns:p14="http://schemas.microsoft.com/office/powerpoint/2010/main" val="412430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E8BB-AD01-B14C-A5FE-7FAF6C0CEF89}" type="datetimeFigureOut">
              <a:rPr lang="nb-NO" smtClean="0"/>
              <a:t>01.02.2023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5A95E-84AB-B542-AAFC-D083788EA788}" type="slidenum">
              <a:rPr lang="nb-NO" smtClean="0"/>
              <a:t>‹#›</a:t>
            </a:fld>
            <a:endParaRPr lang="nb-NO"/>
          </a:p>
        </p:txBody>
      </p:sp>
    </p:spTree>
    <p:extLst>
      <p:ext uri="{BB962C8B-B14F-4D97-AF65-F5344CB8AC3E}">
        <p14:creationId xmlns:p14="http://schemas.microsoft.com/office/powerpoint/2010/main" val="102229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3</a:t>
            </a:fld>
            <a:endParaRPr lang="nb-NO"/>
          </a:p>
        </p:txBody>
      </p:sp>
    </p:spTree>
    <p:extLst>
      <p:ext uri="{BB962C8B-B14F-4D97-AF65-F5344CB8AC3E}">
        <p14:creationId xmlns:p14="http://schemas.microsoft.com/office/powerpoint/2010/main" val="167469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7</a:t>
            </a:fld>
            <a:endParaRPr lang="nb-NO"/>
          </a:p>
        </p:txBody>
      </p:sp>
    </p:spTree>
    <p:extLst>
      <p:ext uri="{BB962C8B-B14F-4D97-AF65-F5344CB8AC3E}">
        <p14:creationId xmlns:p14="http://schemas.microsoft.com/office/powerpoint/2010/main" val="370572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8</a:t>
            </a:fld>
            <a:endParaRPr lang="nb-NO"/>
          </a:p>
        </p:txBody>
      </p:sp>
    </p:spTree>
    <p:extLst>
      <p:ext uri="{BB962C8B-B14F-4D97-AF65-F5344CB8AC3E}">
        <p14:creationId xmlns:p14="http://schemas.microsoft.com/office/powerpoint/2010/main" val="36379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5A95E-84AB-B542-AAFC-D083788EA788}" type="slidenum">
              <a:rPr lang="nb-NO" smtClean="0"/>
              <a:t>10</a:t>
            </a:fld>
            <a:endParaRPr lang="nb-NO"/>
          </a:p>
        </p:txBody>
      </p:sp>
    </p:spTree>
    <p:extLst>
      <p:ext uri="{BB962C8B-B14F-4D97-AF65-F5344CB8AC3E}">
        <p14:creationId xmlns:p14="http://schemas.microsoft.com/office/powerpoint/2010/main" val="246727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Gul">
    <p:bg>
      <p:bgPr>
        <a:solidFill>
          <a:schemeClr val="accent3"/>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2" name="Tittel 1"/>
          <p:cNvSpPr>
            <a:spLocks noGrp="1"/>
          </p:cNvSpPr>
          <p:nvPr>
            <p:ph type="ctrTitle" hasCustomPrompt="1"/>
          </p:nvPr>
        </p:nvSpPr>
        <p:spPr>
          <a:xfrm>
            <a:off x="846089" y="3626068"/>
            <a:ext cx="6870749" cy="1397877"/>
          </a:xfrm>
        </p:spPr>
        <p:txBody>
          <a:bodyPr anchor="b">
            <a:normAutofit/>
          </a:bodyPr>
          <a:lstStyle>
            <a:lvl1pPr algn="l">
              <a:defRPr sz="4000" baseline="0">
                <a:solidFill>
                  <a:schemeClr val="tx2"/>
                </a:solidFill>
              </a:defRPr>
            </a:lvl1pPr>
          </a:lstStyle>
          <a:p>
            <a:r>
              <a:rPr lang="nb-NO" dirty="0"/>
              <a:t>SKRIV INN TITTEL (BRUK KUN STORE BOKSTAVER)</a:t>
            </a:r>
          </a:p>
        </p:txBody>
      </p:sp>
      <p:sp>
        <p:nvSpPr>
          <p:cNvPr id="3" name="Undertittel 2"/>
          <p:cNvSpPr>
            <a:spLocks noGrp="1"/>
          </p:cNvSpPr>
          <p:nvPr>
            <p:ph type="subTitle" idx="1"/>
          </p:nvPr>
        </p:nvSpPr>
        <p:spPr>
          <a:xfrm>
            <a:off x="846089" y="5023945"/>
            <a:ext cx="6870749" cy="833328"/>
          </a:xfrm>
        </p:spPr>
        <p:txBody>
          <a:bodyPr/>
          <a:lstStyle>
            <a:lvl1pPr marL="0" indent="0" algn="l">
              <a:buNone/>
              <a:defRPr sz="2400">
                <a:solidFill>
                  <a:schemeClr val="accent6"/>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Bild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64" y="425813"/>
            <a:ext cx="1114097" cy="1387221"/>
          </a:xfrm>
          <a:prstGeom prst="rect">
            <a:avLst/>
          </a:prstGeom>
        </p:spPr>
      </p:pic>
      <p:sp>
        <p:nvSpPr>
          <p:cNvPr id="6" name="Undertittel 2" descr="Skriv inn forfatter">
            <a:extLst>
              <a:ext uri="{FF2B5EF4-FFF2-40B4-BE49-F238E27FC236}">
                <a16:creationId xmlns:a16="http://schemas.microsoft.com/office/drawing/2014/main" id="{5C9E1651-E768-408D-99CE-76D348481CF3}"/>
              </a:ext>
            </a:extLst>
          </p:cNvPr>
          <p:cNvSpPr txBox="1">
            <a:spLocks/>
          </p:cNvSpPr>
          <p:nvPr userDrawn="1"/>
        </p:nvSpPr>
        <p:spPr>
          <a:xfrm>
            <a:off x="861848"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dirty="0"/>
          </a:p>
        </p:txBody>
      </p:sp>
      <p:sp>
        <p:nvSpPr>
          <p:cNvPr id="4" name="Undertittel 2" descr="Skriv inn dato">
            <a:extLst>
              <a:ext uri="{FF2B5EF4-FFF2-40B4-BE49-F238E27FC236}">
                <a16:creationId xmlns:a16="http://schemas.microsoft.com/office/drawing/2014/main" id="{7747C5B5-1CD7-4C4D-837B-E6C8C9C8F472}"/>
              </a:ext>
              <a:ext uri="{C183D7F6-B498-43B3-948B-1728B52AA6E4}">
                <adec:decorative xmlns:adec="http://schemas.microsoft.com/office/drawing/2017/decorative" val="0"/>
              </a:ext>
            </a:extLst>
          </p:cNvPr>
          <p:cNvSpPr txBox="1">
            <a:spLocks/>
          </p:cNvSpPr>
          <p:nvPr userDrawn="1"/>
        </p:nvSpPr>
        <p:spPr>
          <a:xfrm>
            <a:off x="4169313"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dirty="0"/>
          </a:p>
        </p:txBody>
      </p:sp>
      <p:sp>
        <p:nvSpPr>
          <p:cNvPr id="7" name="Plassholder for tekst 6">
            <a:extLst>
              <a:ext uri="{FF2B5EF4-FFF2-40B4-BE49-F238E27FC236}">
                <a16:creationId xmlns:a16="http://schemas.microsoft.com/office/drawing/2014/main" id="{5820043A-E717-994C-8BB7-F129AE6CDB07}"/>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accent6"/>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21185485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5">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0"/>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2"/>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4"/>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5">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7C26D243-0038-764D-AA27-F3908FED2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7E3DE6FF-52D1-7D43-9DC9-C89D051A87E0}"/>
              </a:ext>
            </a:extLst>
          </p:cNvPr>
          <p:cNvSpPr>
            <a:spLocks noGrp="1"/>
          </p:cNvSpPr>
          <p:nvPr>
            <p:ph type="body" sz="quarter" idx="10" hasCustomPrompt="1"/>
          </p:nvPr>
        </p:nvSpPr>
        <p:spPr>
          <a:xfrm>
            <a:off x="5610225" y="917011"/>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99973867-CCC2-5A44-A8D3-32CDFAD8D711}"/>
              </a:ext>
            </a:extLst>
          </p:cNvPr>
          <p:cNvSpPr>
            <a:spLocks noGrp="1"/>
          </p:cNvSpPr>
          <p:nvPr>
            <p:ph type="body" sz="quarter" idx="13" hasCustomPrompt="1"/>
          </p:nvPr>
        </p:nvSpPr>
        <p:spPr>
          <a:xfrm>
            <a:off x="5610225" y="2737873"/>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D93E7AB4-9E8A-1940-ACAC-1D9894CC2889}"/>
              </a:ext>
            </a:extLst>
          </p:cNvPr>
          <p:cNvSpPr>
            <a:spLocks noGrp="1"/>
          </p:cNvSpPr>
          <p:nvPr>
            <p:ph type="body" sz="quarter" idx="14" hasCustomPrompt="1"/>
          </p:nvPr>
        </p:nvSpPr>
        <p:spPr>
          <a:xfrm>
            <a:off x="5610225" y="4558735"/>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4232034514"/>
      </p:ext>
    </p:extLst>
  </p:cSld>
  <p:clrMapOvr>
    <a:masterClrMapping/>
  </p:clrMapOvr>
  <p:transition>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o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1060"/>
            <a:ext cx="6877050"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7" y="619932"/>
            <a:ext cx="3240087"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260520648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lde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6877050" cy="5874679"/>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8289FB41-A5DA-274B-A6B1-08F411D297E8}"/>
              </a:ext>
            </a:extLst>
          </p:cNvPr>
          <p:cNvSpPr>
            <a:spLocks noGrp="1"/>
          </p:cNvSpPr>
          <p:nvPr>
            <p:ph type="body" sz="quarter" idx="12"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291168135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e liggende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8200" y="632621"/>
            <a:ext cx="10550525" cy="3885591"/>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dirty="0"/>
          </a:p>
        </p:txBody>
      </p:sp>
      <p:sp>
        <p:nvSpPr>
          <p:cNvPr id="7" name="Plassholder for tekst 6">
            <a:extLst>
              <a:ext uri="{FF2B5EF4-FFF2-40B4-BE49-F238E27FC236}">
                <a16:creationId xmlns:a16="http://schemas.microsoft.com/office/drawing/2014/main" id="{D9F5EA66-19F8-1945-87C3-7FA0059284A1}"/>
              </a:ext>
            </a:extLst>
          </p:cNvPr>
          <p:cNvSpPr>
            <a:spLocks noGrp="1"/>
          </p:cNvSpPr>
          <p:nvPr>
            <p:ph type="body" sz="quarter" idx="12" hasCustomPrompt="1"/>
          </p:nvPr>
        </p:nvSpPr>
        <p:spPr>
          <a:xfrm>
            <a:off x="839788" y="4907666"/>
            <a:ext cx="10548937" cy="1587726"/>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87143097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ire bilder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4476751" y="631840"/>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8" name="Plassholder for bilde 5">
            <a:extLst>
              <a:ext uri="{FF2B5EF4-FFF2-40B4-BE49-F238E27FC236}">
                <a16:creationId xmlns:a16="http://schemas.microsoft.com/office/drawing/2014/main" id="{93A00AE6-18F6-DB4E-88AB-5805B4CB577B}"/>
              </a:ext>
            </a:extLst>
          </p:cNvPr>
          <p:cNvSpPr>
            <a:spLocks noGrp="1"/>
          </p:cNvSpPr>
          <p:nvPr>
            <p:ph type="pic" sz="quarter" idx="13"/>
          </p:nvPr>
        </p:nvSpPr>
        <p:spPr>
          <a:xfrm>
            <a:off x="839788" y="3655613"/>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bilde 5">
            <a:extLst>
              <a:ext uri="{FF2B5EF4-FFF2-40B4-BE49-F238E27FC236}">
                <a16:creationId xmlns:a16="http://schemas.microsoft.com/office/drawing/2014/main" id="{B6A73B9A-2141-C148-B78B-F959C76DEE27}"/>
              </a:ext>
            </a:extLst>
          </p:cNvPr>
          <p:cNvSpPr>
            <a:spLocks noGrp="1"/>
          </p:cNvSpPr>
          <p:nvPr>
            <p:ph type="pic" sz="quarter" idx="14"/>
          </p:nvPr>
        </p:nvSpPr>
        <p:spPr>
          <a:xfrm>
            <a:off x="4476751" y="3654832"/>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11" name="Plassholder for tekst 6">
            <a:extLst>
              <a:ext uri="{FF2B5EF4-FFF2-40B4-BE49-F238E27FC236}">
                <a16:creationId xmlns:a16="http://schemas.microsoft.com/office/drawing/2014/main" id="{85B4D672-109D-DD40-8B1D-A1C4D97CCB9D}"/>
              </a:ext>
            </a:extLst>
          </p:cNvPr>
          <p:cNvSpPr>
            <a:spLocks noGrp="1"/>
          </p:cNvSpPr>
          <p:nvPr>
            <p:ph type="body" sz="quarter" idx="15"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56584778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 bilder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3240087"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4475163" y="631840"/>
            <a:ext cx="3240087"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tekst 6">
            <a:extLst>
              <a:ext uri="{FF2B5EF4-FFF2-40B4-BE49-F238E27FC236}">
                <a16:creationId xmlns:a16="http://schemas.microsoft.com/office/drawing/2014/main" id="{E2A1926C-38FF-2F4B-B9E0-932FB499FC33}"/>
              </a:ext>
            </a:extLst>
          </p:cNvPr>
          <p:cNvSpPr>
            <a:spLocks noGrp="1"/>
          </p:cNvSpPr>
          <p:nvPr>
            <p:ph type="body" sz="quarter" idx="13"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53932228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ilder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4955222"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6412230" y="631060"/>
            <a:ext cx="4976495"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7959358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tx2">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1"/>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3"/>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5"/>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tx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0A286EEC-9EFE-F24F-8A42-180D072F52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6C0F6C72-742D-AD4F-8403-6298C5BAE15D}"/>
              </a:ext>
            </a:extLst>
          </p:cNvPr>
          <p:cNvSpPr>
            <a:spLocks noGrp="1"/>
          </p:cNvSpPr>
          <p:nvPr>
            <p:ph type="body" sz="quarter" idx="10" hasCustomPrompt="1"/>
          </p:nvPr>
        </p:nvSpPr>
        <p:spPr>
          <a:xfrm>
            <a:off x="5610225" y="917012"/>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464F5872-C66D-8843-9BBD-F7F40E2AFA87}"/>
              </a:ext>
            </a:extLst>
          </p:cNvPr>
          <p:cNvSpPr>
            <a:spLocks noGrp="1"/>
          </p:cNvSpPr>
          <p:nvPr>
            <p:ph type="body" sz="quarter" idx="13" hasCustomPrompt="1"/>
          </p:nvPr>
        </p:nvSpPr>
        <p:spPr>
          <a:xfrm>
            <a:off x="5610225" y="2737874"/>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03DE1C20-95FC-1649-9B5E-4B9AF6AEA3A0}"/>
              </a:ext>
            </a:extLst>
          </p:cNvPr>
          <p:cNvSpPr>
            <a:spLocks noGrp="1"/>
          </p:cNvSpPr>
          <p:nvPr>
            <p:ph type="body" sz="quarter" idx="14" hasCustomPrompt="1"/>
          </p:nvPr>
        </p:nvSpPr>
        <p:spPr>
          <a:xfrm>
            <a:off x="5610225" y="4558736"/>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3688732966"/>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nsikter med kommentar grønn">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2989943" cy="687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4093029"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1</a:t>
            </a:r>
          </a:p>
        </p:txBody>
      </p:sp>
      <p:sp>
        <p:nvSpPr>
          <p:cNvPr id="25" name="Ellipse 24">
            <a:extLst>
              <a:ext uri="{FF2B5EF4-FFF2-40B4-BE49-F238E27FC236}">
                <a16:creationId xmlns:a16="http://schemas.microsoft.com/office/drawing/2014/main" id="{096B5DE6-8ABA-0A4D-B53C-CA5518C40218}"/>
              </a:ext>
            </a:extLst>
          </p:cNvPr>
          <p:cNvSpPr/>
          <p:nvPr userDrawn="1"/>
        </p:nvSpPr>
        <p:spPr>
          <a:xfrm>
            <a:off x="6910042"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2</a:t>
            </a:r>
          </a:p>
        </p:txBody>
      </p:sp>
      <p:sp>
        <p:nvSpPr>
          <p:cNvPr id="26" name="Ellipse 25">
            <a:extLst>
              <a:ext uri="{FF2B5EF4-FFF2-40B4-BE49-F238E27FC236}">
                <a16:creationId xmlns:a16="http://schemas.microsoft.com/office/drawing/2014/main" id="{D7F52D60-60FE-8943-88A3-5F7DFD46F5A5}"/>
              </a:ext>
            </a:extLst>
          </p:cNvPr>
          <p:cNvSpPr/>
          <p:nvPr userDrawn="1"/>
        </p:nvSpPr>
        <p:spPr>
          <a:xfrm>
            <a:off x="9727055" y="769256"/>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3</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3373424"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1</a:t>
            </a:r>
          </a:p>
        </p:txBody>
      </p:sp>
      <p:sp>
        <p:nvSpPr>
          <p:cNvPr id="33" name="Plassholder for tekst 31">
            <a:extLst>
              <a:ext uri="{FF2B5EF4-FFF2-40B4-BE49-F238E27FC236}">
                <a16:creationId xmlns:a16="http://schemas.microsoft.com/office/drawing/2014/main" id="{E02CB417-1777-0E4A-ABD6-EF6EEF6049D0}"/>
              </a:ext>
            </a:extLst>
          </p:cNvPr>
          <p:cNvSpPr>
            <a:spLocks noGrp="1"/>
          </p:cNvSpPr>
          <p:nvPr>
            <p:ph type="body" sz="quarter" idx="16" hasCustomPrompt="1"/>
          </p:nvPr>
        </p:nvSpPr>
        <p:spPr>
          <a:xfrm>
            <a:off x="6225483"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2</a:t>
            </a:r>
          </a:p>
        </p:txBody>
      </p:sp>
      <p:sp>
        <p:nvSpPr>
          <p:cNvPr id="34" name="Plassholder for tekst 31">
            <a:extLst>
              <a:ext uri="{FF2B5EF4-FFF2-40B4-BE49-F238E27FC236}">
                <a16:creationId xmlns:a16="http://schemas.microsoft.com/office/drawing/2014/main" id="{BD13765C-7F7A-9C4D-88FB-31450E83CA9F}"/>
              </a:ext>
            </a:extLst>
          </p:cNvPr>
          <p:cNvSpPr>
            <a:spLocks noGrp="1"/>
          </p:cNvSpPr>
          <p:nvPr>
            <p:ph type="body" sz="quarter" idx="17" hasCustomPrompt="1"/>
          </p:nvPr>
        </p:nvSpPr>
        <p:spPr>
          <a:xfrm>
            <a:off x="9042496" y="2021183"/>
            <a:ext cx="2457687" cy="1823930"/>
          </a:xfr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3</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3373423" y="4442819"/>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1</a:t>
            </a:r>
          </a:p>
        </p:txBody>
      </p:sp>
      <p:sp>
        <p:nvSpPr>
          <p:cNvPr id="37" name="Plassholder for tekst 31">
            <a:extLst>
              <a:ext uri="{FF2B5EF4-FFF2-40B4-BE49-F238E27FC236}">
                <a16:creationId xmlns:a16="http://schemas.microsoft.com/office/drawing/2014/main" id="{614D7501-37D0-8B47-8675-E0D201542199}"/>
              </a:ext>
            </a:extLst>
          </p:cNvPr>
          <p:cNvSpPr>
            <a:spLocks noGrp="1"/>
          </p:cNvSpPr>
          <p:nvPr>
            <p:ph type="body" sz="quarter" idx="19" hasCustomPrompt="1"/>
          </p:nvPr>
        </p:nvSpPr>
        <p:spPr>
          <a:xfrm>
            <a:off x="6214590" y="4449938"/>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2</a:t>
            </a:r>
          </a:p>
        </p:txBody>
      </p:sp>
      <p:sp>
        <p:nvSpPr>
          <p:cNvPr id="38" name="Plassholder for tekst 31">
            <a:extLst>
              <a:ext uri="{FF2B5EF4-FFF2-40B4-BE49-F238E27FC236}">
                <a16:creationId xmlns:a16="http://schemas.microsoft.com/office/drawing/2014/main" id="{A006582E-7D37-884E-99FD-A3428832D0AD}"/>
              </a:ext>
            </a:extLst>
          </p:cNvPr>
          <p:cNvSpPr>
            <a:spLocks noGrp="1"/>
          </p:cNvSpPr>
          <p:nvPr>
            <p:ph type="body" sz="quarter" idx="20" hasCustomPrompt="1"/>
          </p:nvPr>
        </p:nvSpPr>
        <p:spPr>
          <a:xfrm>
            <a:off x="9055757" y="4457057"/>
            <a:ext cx="2457687" cy="2052573"/>
          </a:xfr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3</a:t>
            </a:r>
          </a:p>
        </p:txBody>
      </p:sp>
      <p:sp>
        <p:nvSpPr>
          <p:cNvPr id="39" name="Ellipse 38">
            <a:extLst>
              <a:ext uri="{FF2B5EF4-FFF2-40B4-BE49-F238E27FC236}">
                <a16:creationId xmlns:a16="http://schemas.microsoft.com/office/drawing/2014/main" id="{0481E0E5-AAA1-CA45-8DAD-5DE653EEC8A2}"/>
              </a:ext>
            </a:extLst>
          </p:cNvPr>
          <p:cNvSpPr/>
          <p:nvPr userDrawn="1"/>
        </p:nvSpPr>
        <p:spPr>
          <a:xfrm>
            <a:off x="4507924"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0" name="Ellipse 39">
            <a:extLst>
              <a:ext uri="{FF2B5EF4-FFF2-40B4-BE49-F238E27FC236}">
                <a16:creationId xmlns:a16="http://schemas.microsoft.com/office/drawing/2014/main" id="{E147E96E-D8CC-C143-A274-3429F8BA9C3E}"/>
              </a:ext>
            </a:extLst>
          </p:cNvPr>
          <p:cNvSpPr/>
          <p:nvPr userDrawn="1"/>
        </p:nvSpPr>
        <p:spPr>
          <a:xfrm>
            <a:off x="7359983"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1" name="Ellipse 40">
            <a:extLst>
              <a:ext uri="{FF2B5EF4-FFF2-40B4-BE49-F238E27FC236}">
                <a16:creationId xmlns:a16="http://schemas.microsoft.com/office/drawing/2014/main" id="{B79ABBBD-289E-E74B-BFC9-B8750F0EAA68}"/>
              </a:ext>
            </a:extLst>
          </p:cNvPr>
          <p:cNvSpPr/>
          <p:nvPr userDrawn="1"/>
        </p:nvSpPr>
        <p:spPr>
          <a:xfrm>
            <a:off x="10212042"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2" name="Bilde 41">
            <a:extLst>
              <a:ext uri="{FF2B5EF4-FFF2-40B4-BE49-F238E27FC236}">
                <a16:creationId xmlns:a16="http://schemas.microsoft.com/office/drawing/2014/main" id="{E1DCD4A8-6396-6140-805B-26E952D2A86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rot="16200000">
            <a:off x="-34971" y="4801844"/>
            <a:ext cx="2091128" cy="2021183"/>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83028" y="0"/>
            <a:ext cx="2104571" cy="4216539"/>
          </a:xfrm>
          <a:prstGeom prst="rect">
            <a:avLst/>
          </a:prstGeom>
          <a:noFill/>
        </p:spPr>
        <p:txBody>
          <a:bodyPr wrap="square" rtlCol="0">
            <a:spAutoFit/>
          </a:bodyPr>
          <a:lstStyle/>
          <a:p>
            <a:pPr algn="ctr"/>
            <a:r>
              <a:rPr lang="nb-NO" sz="16600" b="1" dirty="0">
                <a:solidFill>
                  <a:schemeClr val="accent3"/>
                </a:solidFill>
                <a:latin typeface="Century Gothic" panose="020B0502020202020204" pitchFamily="34" charset="0"/>
                <a:ea typeface="Arial" charset="0"/>
                <a:cs typeface="Arial" charset="0"/>
              </a:rPr>
              <a:t>3</a:t>
            </a:r>
          </a:p>
          <a:p>
            <a:r>
              <a:rPr lang="nb-NO" sz="3800" dirty="0">
                <a:solidFill>
                  <a:schemeClr val="bg1"/>
                </a:solidFill>
                <a:latin typeface="Century Gothic" panose="020B0502020202020204" pitchFamily="34" charset="0"/>
                <a:ea typeface="Arial" charset="0"/>
                <a:cs typeface="Arial" charset="0"/>
              </a:rPr>
              <a:t>viktigste</a:t>
            </a:r>
            <a:r>
              <a:rPr lang="nb-NO" sz="3200" dirty="0">
                <a:solidFill>
                  <a:schemeClr val="bg1"/>
                </a:solidFill>
                <a:latin typeface="Century Gothic" panose="020B0502020202020204" pitchFamily="34" charset="0"/>
                <a:ea typeface="Arial" charset="0"/>
                <a:cs typeface="Arial" charset="0"/>
              </a:rPr>
              <a:t> </a:t>
            </a:r>
            <a:r>
              <a:rPr lang="nb-NO" sz="3200" b="1" i="1" dirty="0">
                <a:solidFill>
                  <a:schemeClr val="bg1"/>
                </a:solidFill>
                <a:latin typeface="Century Schoolbook" panose="02040604050505020304" pitchFamily="18" charset="0"/>
                <a:ea typeface="Arial" charset="0"/>
                <a:cs typeface="Arial" charset="0"/>
              </a:rPr>
              <a:t>innsikter</a:t>
            </a:r>
          </a:p>
          <a:p>
            <a:r>
              <a:rPr lang="nb-NO" sz="3200" b="1" i="1" dirty="0">
                <a:solidFill>
                  <a:schemeClr val="bg1"/>
                </a:solidFill>
                <a:latin typeface="Century Schoolbook" panose="02040604050505020304" pitchFamily="18" charset="0"/>
                <a:ea typeface="Arial" charset="0"/>
                <a:cs typeface="Arial" charset="0"/>
              </a:rPr>
              <a:t>og funn</a:t>
            </a:r>
          </a:p>
        </p:txBody>
      </p:sp>
    </p:spTree>
    <p:extLst>
      <p:ext uri="{BB962C8B-B14F-4D97-AF65-F5344CB8AC3E}">
        <p14:creationId xmlns:p14="http://schemas.microsoft.com/office/powerpoint/2010/main" val="18404796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innsikter med kommentar blå">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12192000" cy="2021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782623" y="2261458"/>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1</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2144579" y="2265944"/>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1</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6747987" y="2261458"/>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1</a:t>
            </a:r>
          </a:p>
        </p:txBody>
      </p:sp>
      <p:sp>
        <p:nvSpPr>
          <p:cNvPr id="2" name="Rektangel 1">
            <a:extLst>
              <a:ext uri="{FF2B5EF4-FFF2-40B4-BE49-F238E27FC236}">
                <a16:creationId xmlns:a16="http://schemas.microsoft.com/office/drawing/2014/main" id="{F23DD0D1-E6C2-EF4C-8DDB-AA4877198075}"/>
              </a:ext>
            </a:extLst>
          </p:cNvPr>
          <p:cNvSpPr/>
          <p:nvPr userDrawn="1"/>
        </p:nvSpPr>
        <p:spPr>
          <a:xfrm>
            <a:off x="2178378" y="942789"/>
            <a:ext cx="8869376" cy="830997"/>
          </a:xfrm>
          <a:prstGeom prst="rect">
            <a:avLst/>
          </a:prstGeom>
        </p:spPr>
        <p:txBody>
          <a:bodyPr wrap="square">
            <a:spAutoFit/>
          </a:bodyPr>
          <a:lstStyle/>
          <a:p>
            <a:r>
              <a:rPr lang="nb-NO" sz="4400" dirty="0">
                <a:solidFill>
                  <a:schemeClr val="bg1"/>
                </a:solidFill>
                <a:latin typeface="Century Gothic" panose="020B0502020202020204" pitchFamily="34" charset="0"/>
                <a:ea typeface="Arial" charset="0"/>
                <a:cs typeface="Arial" charset="0"/>
              </a:rPr>
              <a:t>viktigste</a:t>
            </a:r>
            <a:r>
              <a:rPr lang="nb-NO" sz="3600" dirty="0">
                <a:solidFill>
                  <a:schemeClr val="bg1"/>
                </a:solidFill>
                <a:latin typeface="Century Gothic" panose="020B0502020202020204" pitchFamily="34" charset="0"/>
                <a:ea typeface="Arial" charset="0"/>
                <a:cs typeface="Arial" charset="0"/>
              </a:rPr>
              <a:t> </a:t>
            </a:r>
            <a:r>
              <a:rPr lang="nb-NO" sz="4800" b="1" i="1" dirty="0">
                <a:solidFill>
                  <a:schemeClr val="bg1"/>
                </a:solidFill>
                <a:latin typeface="Century Schoolbook" panose="02040604050505020304" pitchFamily="18" charset="0"/>
                <a:ea typeface="Arial" charset="0"/>
                <a:cs typeface="Arial" charset="0"/>
              </a:rPr>
              <a:t>innsikter og funn</a:t>
            </a:r>
            <a:endParaRPr lang="nb-NO" sz="3600" b="1" i="1" dirty="0">
              <a:solidFill>
                <a:schemeClr val="bg1"/>
              </a:solidFill>
              <a:latin typeface="Century Schoolbook" panose="02040604050505020304" pitchFamily="18" charset="0"/>
              <a:ea typeface="Arial" charset="0"/>
              <a:cs typeface="Arial" charset="0"/>
            </a:endParaRPr>
          </a:p>
        </p:txBody>
      </p:sp>
      <p:sp>
        <p:nvSpPr>
          <p:cNvPr id="16" name="Ellipse 15">
            <a:extLst>
              <a:ext uri="{FF2B5EF4-FFF2-40B4-BE49-F238E27FC236}">
                <a16:creationId xmlns:a16="http://schemas.microsoft.com/office/drawing/2014/main" id="{17225DC1-14A7-4B4F-834E-0FC8CADE7EB9}"/>
              </a:ext>
            </a:extLst>
          </p:cNvPr>
          <p:cNvSpPr/>
          <p:nvPr userDrawn="1"/>
        </p:nvSpPr>
        <p:spPr>
          <a:xfrm>
            <a:off x="782623" y="3590304"/>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2</a:t>
            </a:r>
          </a:p>
        </p:txBody>
      </p:sp>
      <p:sp>
        <p:nvSpPr>
          <p:cNvPr id="17" name="Ellipse 16">
            <a:extLst>
              <a:ext uri="{FF2B5EF4-FFF2-40B4-BE49-F238E27FC236}">
                <a16:creationId xmlns:a16="http://schemas.microsoft.com/office/drawing/2014/main" id="{38F560FB-FDA8-6849-805D-F63BF1E77DC3}"/>
              </a:ext>
            </a:extLst>
          </p:cNvPr>
          <p:cNvSpPr/>
          <p:nvPr userDrawn="1"/>
        </p:nvSpPr>
        <p:spPr>
          <a:xfrm>
            <a:off x="782623" y="4919150"/>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latin typeface="Century Gothic" panose="020B0502020202020204" pitchFamily="34" charset="0"/>
                <a:ea typeface="Arial" charset="0"/>
                <a:cs typeface="Arial" charset="0"/>
              </a:rPr>
              <a:t>3</a:t>
            </a:r>
          </a:p>
        </p:txBody>
      </p:sp>
      <p:sp>
        <p:nvSpPr>
          <p:cNvPr id="18" name="Plassholder for tekst 31">
            <a:extLst>
              <a:ext uri="{FF2B5EF4-FFF2-40B4-BE49-F238E27FC236}">
                <a16:creationId xmlns:a16="http://schemas.microsoft.com/office/drawing/2014/main" id="{6D2751FC-54FA-0041-9C2B-B6E3B373D2C3}"/>
              </a:ext>
            </a:extLst>
          </p:cNvPr>
          <p:cNvSpPr>
            <a:spLocks noGrp="1"/>
          </p:cNvSpPr>
          <p:nvPr>
            <p:ph type="body" sz="quarter" idx="19" hasCustomPrompt="1"/>
          </p:nvPr>
        </p:nvSpPr>
        <p:spPr>
          <a:xfrm>
            <a:off x="2144579" y="3594790"/>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2</a:t>
            </a:r>
          </a:p>
        </p:txBody>
      </p:sp>
      <p:sp>
        <p:nvSpPr>
          <p:cNvPr id="19" name="Plassholder for tekst 31">
            <a:extLst>
              <a:ext uri="{FF2B5EF4-FFF2-40B4-BE49-F238E27FC236}">
                <a16:creationId xmlns:a16="http://schemas.microsoft.com/office/drawing/2014/main" id="{C1906359-4731-914C-A6A9-5B0BB8F02F7E}"/>
              </a:ext>
            </a:extLst>
          </p:cNvPr>
          <p:cNvSpPr>
            <a:spLocks noGrp="1"/>
          </p:cNvSpPr>
          <p:nvPr>
            <p:ph type="body" sz="quarter" idx="20" hasCustomPrompt="1"/>
          </p:nvPr>
        </p:nvSpPr>
        <p:spPr>
          <a:xfrm>
            <a:off x="6747987" y="3590304"/>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2</a:t>
            </a:r>
          </a:p>
        </p:txBody>
      </p:sp>
      <p:sp>
        <p:nvSpPr>
          <p:cNvPr id="20" name="Plassholder for tekst 31">
            <a:extLst>
              <a:ext uri="{FF2B5EF4-FFF2-40B4-BE49-F238E27FC236}">
                <a16:creationId xmlns:a16="http://schemas.microsoft.com/office/drawing/2014/main" id="{8D82AE4A-0365-6A47-A1D8-D30C4D5B5FB4}"/>
              </a:ext>
            </a:extLst>
          </p:cNvPr>
          <p:cNvSpPr>
            <a:spLocks noGrp="1"/>
          </p:cNvSpPr>
          <p:nvPr>
            <p:ph type="body" sz="quarter" idx="21" hasCustomPrompt="1"/>
          </p:nvPr>
        </p:nvSpPr>
        <p:spPr>
          <a:xfrm>
            <a:off x="2144579" y="4923636"/>
            <a:ext cx="4144882" cy="1084085"/>
          </a:xfr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dirty="0"/>
              <a:t>Skriv inn innsikt/ funn </a:t>
            </a:r>
            <a:r>
              <a:rPr lang="nb-NO" dirty="0" err="1"/>
              <a:t>nr</a:t>
            </a:r>
            <a:r>
              <a:rPr lang="nb-NO" dirty="0"/>
              <a:t> 3</a:t>
            </a:r>
          </a:p>
        </p:txBody>
      </p:sp>
      <p:sp>
        <p:nvSpPr>
          <p:cNvPr id="21" name="Plassholder for tekst 31">
            <a:extLst>
              <a:ext uri="{FF2B5EF4-FFF2-40B4-BE49-F238E27FC236}">
                <a16:creationId xmlns:a16="http://schemas.microsoft.com/office/drawing/2014/main" id="{DE16064B-7E10-6D4A-A877-624190A45D2B}"/>
              </a:ext>
            </a:extLst>
          </p:cNvPr>
          <p:cNvSpPr>
            <a:spLocks noGrp="1"/>
          </p:cNvSpPr>
          <p:nvPr>
            <p:ph type="body" sz="quarter" idx="22" hasCustomPrompt="1"/>
          </p:nvPr>
        </p:nvSpPr>
        <p:spPr>
          <a:xfrm>
            <a:off x="6747987" y="4919150"/>
            <a:ext cx="5037613" cy="1088571"/>
          </a:xfr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dirty="0"/>
              <a:t>Utfyllende analyse og beskrivelse om innsikt/ funn </a:t>
            </a:r>
            <a:r>
              <a:rPr lang="nb-NO" dirty="0" err="1"/>
              <a:t>nr</a:t>
            </a:r>
            <a:r>
              <a:rPr lang="nb-NO" dirty="0"/>
              <a:t> 3</a:t>
            </a:r>
          </a:p>
        </p:txBody>
      </p:sp>
      <p:sp>
        <p:nvSpPr>
          <p:cNvPr id="4" name="Ellipse 3">
            <a:extLst>
              <a:ext uri="{FF2B5EF4-FFF2-40B4-BE49-F238E27FC236}">
                <a16:creationId xmlns:a16="http://schemas.microsoft.com/office/drawing/2014/main" id="{BD2A5DE6-39B2-8445-82F0-AF7CD21D37BF}"/>
              </a:ext>
            </a:extLst>
          </p:cNvPr>
          <p:cNvSpPr/>
          <p:nvPr userDrawn="1"/>
        </p:nvSpPr>
        <p:spPr>
          <a:xfrm>
            <a:off x="6424381" y="271140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2" name="Ellipse 21">
            <a:extLst>
              <a:ext uri="{FF2B5EF4-FFF2-40B4-BE49-F238E27FC236}">
                <a16:creationId xmlns:a16="http://schemas.microsoft.com/office/drawing/2014/main" id="{E400ABC8-298A-414D-A925-A0A52C93ABE6}"/>
              </a:ext>
            </a:extLst>
          </p:cNvPr>
          <p:cNvSpPr/>
          <p:nvPr userDrawn="1"/>
        </p:nvSpPr>
        <p:spPr>
          <a:xfrm>
            <a:off x="6424381" y="4040246"/>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3" name="Ellipse 22">
            <a:extLst>
              <a:ext uri="{FF2B5EF4-FFF2-40B4-BE49-F238E27FC236}">
                <a16:creationId xmlns:a16="http://schemas.microsoft.com/office/drawing/2014/main" id="{52F5ECA3-CF91-C34B-A769-6BF2FF526C94}"/>
              </a:ext>
            </a:extLst>
          </p:cNvPr>
          <p:cNvSpPr/>
          <p:nvPr userDrawn="1"/>
        </p:nvSpPr>
        <p:spPr>
          <a:xfrm>
            <a:off x="6424381" y="536909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27" name="Bilde 26">
            <a:extLst>
              <a:ext uri="{FF2B5EF4-FFF2-40B4-BE49-F238E27FC236}">
                <a16:creationId xmlns:a16="http://schemas.microsoft.com/office/drawing/2014/main" id="{04344B05-12E9-194A-BD14-8FFFD80FBA3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355734" y="-1059"/>
            <a:ext cx="1836266" cy="1774846"/>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74624" y="-312848"/>
            <a:ext cx="2104571" cy="2646878"/>
          </a:xfrm>
          <a:prstGeom prst="rect">
            <a:avLst/>
          </a:prstGeom>
          <a:noFill/>
        </p:spPr>
        <p:txBody>
          <a:bodyPr wrap="square" rtlCol="0">
            <a:spAutoFit/>
          </a:bodyPr>
          <a:lstStyle/>
          <a:p>
            <a:pPr algn="ctr"/>
            <a:r>
              <a:rPr lang="nb-NO" sz="16600" b="1" dirty="0">
                <a:solidFill>
                  <a:schemeClr val="accent3"/>
                </a:solidFill>
                <a:latin typeface="Century Gothic" panose="020B0502020202020204" pitchFamily="34" charset="0"/>
                <a:ea typeface="Arial" charset="0"/>
                <a:cs typeface="Arial" charset="0"/>
              </a:rPr>
              <a:t>3</a:t>
            </a:r>
          </a:p>
        </p:txBody>
      </p:sp>
    </p:spTree>
    <p:extLst>
      <p:ext uri="{BB962C8B-B14F-4D97-AF65-F5344CB8AC3E}">
        <p14:creationId xmlns:p14="http://schemas.microsoft.com/office/powerpoint/2010/main" val="41148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_enso som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839787" y="1558455"/>
            <a:ext cx="10548938" cy="4654085"/>
          </a:xfrm>
        </p:spPr>
        <p:txBody>
          <a:bodyPr>
            <a:normAutofit/>
          </a:bodyPr>
          <a:lstStyle>
            <a:lvl1pPr marL="407988" indent="-396875">
              <a:tabLst/>
              <a:defRPr sz="2400">
                <a:solidFill>
                  <a:schemeClr val="accent6"/>
                </a:solidFill>
              </a:defRPr>
            </a:lvl1pPr>
          </a:lstStyle>
          <a:p>
            <a:pPr lvl="0"/>
            <a:r>
              <a:rPr lang="nb-NO"/>
              <a:t>Klikk for å redigere tekststiler i malen</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36008270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tel og innhold_oransje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a:xfrm>
            <a:off x="839787" y="1558455"/>
            <a:ext cx="10548938" cy="4654085"/>
          </a:xfrm>
        </p:spPr>
        <p:txBody>
          <a:bodyPr>
            <a:normAutofit/>
          </a:bodyPr>
          <a:lstStyle>
            <a:lvl1pPr marL="407988" indent="-396875">
              <a:buClr>
                <a:schemeClr val="tx2"/>
              </a:buClr>
              <a:buFont typeface="Arial" panose="020B0604020202020204" pitchFamily="34" charset="0"/>
              <a:buChar char="•"/>
              <a:tabLst/>
              <a:defRPr sz="2400">
                <a:solidFill>
                  <a:schemeClr val="accent6"/>
                </a:solidFill>
              </a:defRPr>
            </a:lvl1pPr>
            <a:lvl2pPr marL="457200" indent="0">
              <a:buNone/>
              <a:defRPr/>
            </a:lvl2pPr>
          </a:lstStyle>
          <a:p>
            <a:pPr lvl="0"/>
            <a:r>
              <a:rPr lang="nb-NO"/>
              <a:t>Klikk for å redigere tekststiler i malen</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9611530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850443" y="365126"/>
            <a:ext cx="10538281" cy="842312"/>
          </a:xfrm>
        </p:spPr>
        <p:txBody>
          <a:bodyPr/>
          <a:lstStyle/>
          <a:p>
            <a:r>
              <a:rPr lang="nb-NO"/>
              <a:t>Klikk for å redigere tittelstil</a:t>
            </a:r>
            <a:endParaRPr lang="en-US" dirty="0"/>
          </a:p>
        </p:txBody>
      </p:sp>
      <p:sp>
        <p:nvSpPr>
          <p:cNvPr id="5" name="Slide Number Placeholder 4"/>
          <p:cNvSpPr>
            <a:spLocks noGrp="1"/>
          </p:cNvSpPr>
          <p:nvPr>
            <p:ph type="sldNum" sz="quarter" idx="12"/>
          </p:nvPr>
        </p:nvSpPr>
        <p:spPr/>
        <p:txBody>
          <a:bodyPr/>
          <a:lstStyle/>
          <a:p>
            <a:fld id="{2A7D75EB-BD23-FF4F-80AE-955DA86030AC}" type="slidenum">
              <a:rPr lang="nb-NO" smtClean="0"/>
              <a:t>‹#›</a:t>
            </a:fld>
            <a:endParaRPr lang="nb-NO"/>
          </a:p>
        </p:txBody>
      </p:sp>
    </p:spTree>
    <p:extLst>
      <p:ext uri="{BB962C8B-B14F-4D97-AF65-F5344CB8AC3E}">
        <p14:creationId xmlns:p14="http://schemas.microsoft.com/office/powerpoint/2010/main" val="38041420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k med tittel">
    <p:spTree>
      <p:nvGrpSpPr>
        <p:cNvPr id="1" name=""/>
        <p:cNvGrpSpPr/>
        <p:nvPr/>
      </p:nvGrpSpPr>
      <p:grpSpPr>
        <a:xfrm>
          <a:off x="0" y="0"/>
          <a:ext cx="0" cy="0"/>
          <a:chOff x="0" y="0"/>
          <a:chExt cx="0" cy="0"/>
        </a:xfrm>
      </p:grpSpPr>
      <p:sp>
        <p:nvSpPr>
          <p:cNvPr id="4" name="Ellipse 3"/>
          <p:cNvSpPr/>
          <p:nvPr userDrawn="1"/>
        </p:nvSpPr>
        <p:spPr>
          <a:xfrm>
            <a:off x="1867177"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850443" y="353094"/>
            <a:ext cx="10538281" cy="842312"/>
          </a:xfrm>
        </p:spPr>
        <p:txBody>
          <a:bodyPr/>
          <a:lstStyle/>
          <a:p>
            <a:r>
              <a:rPr lang="nb-NO"/>
              <a:t>Klikk for å redigere tittelstil</a:t>
            </a:r>
          </a:p>
        </p:txBody>
      </p:sp>
      <p:sp>
        <p:nvSpPr>
          <p:cNvPr id="5" name="Plassholder for diagram 4"/>
          <p:cNvSpPr>
            <a:spLocks noGrp="1"/>
          </p:cNvSpPr>
          <p:nvPr>
            <p:ph type="chart" sz="quarter" idx="11"/>
          </p:nvPr>
        </p:nvSpPr>
        <p:spPr>
          <a:xfrm>
            <a:off x="850443" y="1558092"/>
            <a:ext cx="10538281" cy="4352925"/>
          </a:xfrm>
        </p:spPr>
        <p:txBody>
          <a:bodyPr>
            <a:normAutofit/>
          </a:bodyPr>
          <a:lstStyle>
            <a:lvl1pPr marL="407988" indent="-396875">
              <a:tabLst/>
              <a:defRPr sz="1600">
                <a:solidFill>
                  <a:schemeClr val="accent6"/>
                </a:solidFill>
              </a:defRPr>
            </a:lvl1pPr>
          </a:lstStyle>
          <a:p>
            <a:r>
              <a:rPr lang="nb-NO"/>
              <a:t>Klikk ikonet for å legge til et diagram</a:t>
            </a:r>
            <a:endParaRPr lang="nb-NO" dirty="0"/>
          </a:p>
        </p:txBody>
      </p:sp>
      <p:sp>
        <p:nvSpPr>
          <p:cNvPr id="11" name="Ellipse 10"/>
          <p:cNvSpPr/>
          <p:nvPr userDrawn="1"/>
        </p:nvSpPr>
        <p:spPr>
          <a:xfrm>
            <a:off x="833411"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TekstSylinder 5"/>
          <p:cNvSpPr txBox="1"/>
          <p:nvPr userDrawn="1"/>
        </p:nvSpPr>
        <p:spPr>
          <a:xfrm>
            <a:off x="803658"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7" name="TekstSylinder 6"/>
          <p:cNvSpPr txBox="1"/>
          <p:nvPr userDrawn="1"/>
        </p:nvSpPr>
        <p:spPr>
          <a:xfrm>
            <a:off x="1861278"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9188826" cy="525982"/>
          </a:xfrm>
        </p:spPr>
        <p:txBody>
          <a:bodyPr anchor="ctr">
            <a:normAutofit/>
          </a:bodyPr>
          <a:lstStyle>
            <a:lvl1pPr marL="0" indent="0">
              <a:buNone/>
              <a:defRPr sz="1000">
                <a:solidFill>
                  <a:schemeClr val="accent6"/>
                </a:solidFill>
              </a:defRPr>
            </a:lvl1pPr>
          </a:lstStyle>
          <a:p>
            <a:pPr lvl="0"/>
            <a:r>
              <a:rPr lang="nb-NO" dirty="0"/>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1107899"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12" name="Plassholder for lysbildenummer 4">
            <a:extLst>
              <a:ext uri="{FF2B5EF4-FFF2-40B4-BE49-F238E27FC236}">
                <a16:creationId xmlns:a16="http://schemas.microsoft.com/office/drawing/2014/main" id="{EB711907-31E8-D242-AE65-270D9DA82DFE}"/>
              </a:ext>
            </a:extLst>
          </p:cNvPr>
          <p:cNvSpPr>
            <a:spLocks noGrp="1"/>
          </p:cNvSpPr>
          <p:nvPr>
            <p:ph type="sldNum" sz="quarter" idx="14"/>
          </p:nvPr>
        </p:nvSpPr>
        <p:spPr>
          <a:xfrm>
            <a:off x="290513" y="6534854"/>
            <a:ext cx="549275" cy="323146"/>
          </a:xfrm>
        </p:spPr>
        <p:txBody>
          <a:bodyPr/>
          <a:lstStyle>
            <a:lvl1pPr>
              <a:defRPr b="1">
                <a:solidFill>
                  <a:schemeClr val="accent6"/>
                </a:solidFill>
              </a:defRPr>
            </a:lvl1p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378285265"/>
      </p:ext>
    </p:extLst>
  </p:cSld>
  <p:clrMapOvr>
    <a:masterClrMapping/>
  </p:clrMapOvr>
  <p:transition>
    <p:fade/>
  </p:transition>
  <p:extLst>
    <p:ext uri="{DCECCB84-F9BA-43D5-87BE-67443E8EF086}">
      <p15:sldGuideLst xmlns:p15="http://schemas.microsoft.com/office/powerpoint/2012/main">
        <p15:guide id="4" pos="257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kk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8838E-DF7B-E142-A759-CFB4D1E8AB34}"/>
              </a:ext>
            </a:extLst>
          </p:cNvPr>
          <p:cNvSpPr>
            <a:spLocks noGrp="1"/>
          </p:cNvSpPr>
          <p:nvPr>
            <p:ph type="title"/>
          </p:nvPr>
        </p:nvSpPr>
        <p:spPr>
          <a:xfrm>
            <a:off x="850443" y="353094"/>
            <a:ext cx="10538281"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B309A200-F0A8-CB4F-B2E1-B0D488C6A61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4" name="Plassholder for diagram 4">
            <a:extLst>
              <a:ext uri="{FF2B5EF4-FFF2-40B4-BE49-F238E27FC236}">
                <a16:creationId xmlns:a16="http://schemas.microsoft.com/office/drawing/2014/main" id="{0BA6DF77-80B4-974C-AC94-120775868B9B}"/>
              </a:ext>
            </a:extLst>
          </p:cNvPr>
          <p:cNvSpPr>
            <a:spLocks noGrp="1"/>
          </p:cNvSpPr>
          <p:nvPr>
            <p:ph type="chart" sz="quarter" idx="11"/>
          </p:nvPr>
        </p:nvSpPr>
        <p:spPr>
          <a:xfrm>
            <a:off x="838200" y="1558091"/>
            <a:ext cx="6878638" cy="4372358"/>
          </a:xfrm>
        </p:spPr>
        <p:txBody>
          <a:bodyPr>
            <a:normAutofit/>
          </a:bodyPr>
          <a:lstStyle>
            <a:lvl1pPr marL="361950" indent="-350838">
              <a:tabLst/>
              <a:defRPr sz="1600">
                <a:solidFill>
                  <a:schemeClr val="accent6"/>
                </a:solidFill>
              </a:defRPr>
            </a:lvl1pPr>
          </a:lstStyle>
          <a:p>
            <a:r>
              <a:rPr lang="nb-NO"/>
              <a:t>Klikk ikonet for å legge til et diagram</a:t>
            </a:r>
            <a:endParaRPr lang="nb-NO" dirty="0"/>
          </a:p>
        </p:txBody>
      </p:sp>
      <p:sp>
        <p:nvSpPr>
          <p:cNvPr id="5" name="Plassholder for innhold 2">
            <a:extLst>
              <a:ext uri="{FF2B5EF4-FFF2-40B4-BE49-F238E27FC236}">
                <a16:creationId xmlns:a16="http://schemas.microsoft.com/office/drawing/2014/main" id="{730160E5-6972-034B-84EF-6D8D58B9FD27}"/>
              </a:ext>
            </a:extLst>
          </p:cNvPr>
          <p:cNvSpPr>
            <a:spLocks noGrp="1"/>
          </p:cNvSpPr>
          <p:nvPr>
            <p:ph idx="1"/>
          </p:nvPr>
        </p:nvSpPr>
        <p:spPr>
          <a:xfrm>
            <a:off x="8148638" y="1558091"/>
            <a:ext cx="3229437" cy="4372358"/>
          </a:xfrm>
        </p:spPr>
        <p:txBody>
          <a:bodyPr>
            <a:normAutofit/>
          </a:bodyPr>
          <a:lstStyle>
            <a:lvl1pPr marL="361950" indent="-361950">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Tree>
    <p:extLst>
      <p:ext uri="{BB962C8B-B14F-4D97-AF65-F5344CB8AC3E}">
        <p14:creationId xmlns:p14="http://schemas.microsoft.com/office/powerpoint/2010/main" val="25809503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39787" y="353094"/>
            <a:ext cx="10548937"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tekst 8">
            <a:extLst>
              <a:ext uri="{FF2B5EF4-FFF2-40B4-BE49-F238E27FC236}">
                <a16:creationId xmlns:a16="http://schemas.microsoft.com/office/drawing/2014/main" id="{59866D6E-3460-9344-8EA0-6156DF4A276F}"/>
              </a:ext>
            </a:extLst>
          </p:cNvPr>
          <p:cNvSpPr>
            <a:spLocks noGrp="1"/>
          </p:cNvSpPr>
          <p:nvPr>
            <p:ph type="body" sz="quarter" idx="13"/>
          </p:nvPr>
        </p:nvSpPr>
        <p:spPr>
          <a:xfrm>
            <a:off x="838200" y="5547441"/>
            <a:ext cx="5086815" cy="752998"/>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p:nvPr>
        </p:nvSpPr>
        <p:spPr>
          <a:xfrm>
            <a:off x="6289460" y="5547441"/>
            <a:ext cx="5076372" cy="752998"/>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8" name="Plassholder for innhold 9">
            <a:extLst>
              <a:ext uri="{FF2B5EF4-FFF2-40B4-BE49-F238E27FC236}">
                <a16:creationId xmlns:a16="http://schemas.microsoft.com/office/drawing/2014/main" id="{1C2300F2-3BA0-D74D-A63D-99A4018DC100}"/>
              </a:ext>
            </a:extLst>
          </p:cNvPr>
          <p:cNvSpPr>
            <a:spLocks noGrp="1"/>
          </p:cNvSpPr>
          <p:nvPr>
            <p:ph sz="quarter" idx="17" hasCustomPrompt="1"/>
          </p:nvPr>
        </p:nvSpPr>
        <p:spPr>
          <a:xfrm>
            <a:off x="838200" y="1558091"/>
            <a:ext cx="5086816" cy="3989350"/>
          </a:xfrm>
        </p:spPr>
        <p:txBody>
          <a:bodyPr>
            <a:normAutofit/>
          </a:bodyPr>
          <a:lstStyle>
            <a:lvl1pPr marL="361950" indent="-361950">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9" name="Plassholder for innhold 9">
            <a:extLst>
              <a:ext uri="{FF2B5EF4-FFF2-40B4-BE49-F238E27FC236}">
                <a16:creationId xmlns:a16="http://schemas.microsoft.com/office/drawing/2014/main" id="{9BF6BF25-2A25-F74C-B64F-4ABC6262972A}"/>
              </a:ext>
            </a:extLst>
          </p:cNvPr>
          <p:cNvSpPr>
            <a:spLocks noGrp="1"/>
          </p:cNvSpPr>
          <p:nvPr>
            <p:ph sz="quarter" idx="18" hasCustomPrompt="1"/>
          </p:nvPr>
        </p:nvSpPr>
        <p:spPr>
          <a:xfrm>
            <a:off x="6289461" y="1558091"/>
            <a:ext cx="5086816" cy="3989350"/>
          </a:xfrm>
        </p:spPr>
        <p:txBody>
          <a:bodyPr>
            <a:normAutofit/>
          </a:bodyPr>
          <a:lstStyle>
            <a:lvl1pPr marL="361950" indent="-361950">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35046024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Rød">
    <p:bg>
      <p:bgPr>
        <a:solidFill>
          <a:schemeClr val="accent5"/>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2" name="Tittel 1"/>
          <p:cNvSpPr>
            <a:spLocks noGrp="1"/>
          </p:cNvSpPr>
          <p:nvPr>
            <p:ph type="ctrTitle" hasCustomPrompt="1"/>
          </p:nvPr>
        </p:nvSpPr>
        <p:spPr>
          <a:xfrm>
            <a:off x="849817" y="3626068"/>
            <a:ext cx="6867021"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49817" y="5023945"/>
            <a:ext cx="6867021"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7" name="Bilde 6"/>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8" name="Plassholder for tekst 6">
            <a:extLst>
              <a:ext uri="{FF2B5EF4-FFF2-40B4-BE49-F238E27FC236}">
                <a16:creationId xmlns:a16="http://schemas.microsoft.com/office/drawing/2014/main" id="{FD135B39-8F9E-CF45-BBD5-B031F2A2ED02}"/>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55868229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50444"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tekst 8">
            <a:extLst>
              <a:ext uri="{FF2B5EF4-FFF2-40B4-BE49-F238E27FC236}">
                <a16:creationId xmlns:a16="http://schemas.microsoft.com/office/drawing/2014/main" id="{59866D6E-3460-9344-8EA0-6156DF4A276F}"/>
              </a:ext>
            </a:extLst>
          </p:cNvPr>
          <p:cNvSpPr>
            <a:spLocks noGrp="1"/>
          </p:cNvSpPr>
          <p:nvPr>
            <p:ph type="body" sz="quarter" idx="13"/>
          </p:nvPr>
        </p:nvSpPr>
        <p:spPr>
          <a:xfrm>
            <a:off x="846292" y="5603121"/>
            <a:ext cx="6870546" cy="770146"/>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p:nvPr>
        </p:nvSpPr>
        <p:spPr>
          <a:xfrm>
            <a:off x="8148637" y="5603121"/>
            <a:ext cx="3240088" cy="770146"/>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10" name="Plassholder for innhold 9">
            <a:extLst>
              <a:ext uri="{FF2B5EF4-FFF2-40B4-BE49-F238E27FC236}">
                <a16:creationId xmlns:a16="http://schemas.microsoft.com/office/drawing/2014/main" id="{28B3A253-A354-3644-B90D-97CD7B25A964}"/>
              </a:ext>
            </a:extLst>
          </p:cNvPr>
          <p:cNvSpPr>
            <a:spLocks noGrp="1"/>
          </p:cNvSpPr>
          <p:nvPr>
            <p:ph sz="quarter" idx="15" hasCustomPrompt="1"/>
          </p:nvPr>
        </p:nvSpPr>
        <p:spPr>
          <a:xfrm>
            <a:off x="8148638" y="1558728"/>
            <a:ext cx="3240086" cy="1934585"/>
          </a:xfrm>
        </p:spPr>
        <p:txBody>
          <a:bodyPr>
            <a:normAutofit/>
          </a:bodyPr>
          <a:lstStyle>
            <a:lvl1pPr marL="407988" indent="-396875">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11" name="Plassholder for innhold 9">
            <a:extLst>
              <a:ext uri="{FF2B5EF4-FFF2-40B4-BE49-F238E27FC236}">
                <a16:creationId xmlns:a16="http://schemas.microsoft.com/office/drawing/2014/main" id="{9CAE3375-6A56-A14A-AFAD-F499007F6D7F}"/>
              </a:ext>
            </a:extLst>
          </p:cNvPr>
          <p:cNvSpPr>
            <a:spLocks noGrp="1"/>
          </p:cNvSpPr>
          <p:nvPr>
            <p:ph sz="quarter" idx="16" hasCustomPrompt="1"/>
          </p:nvPr>
        </p:nvSpPr>
        <p:spPr>
          <a:xfrm>
            <a:off x="8148637" y="3613492"/>
            <a:ext cx="3240086" cy="1934585"/>
          </a:xfrm>
        </p:spPr>
        <p:txBody>
          <a:bodyPr>
            <a:normAutofit/>
          </a:bodyPr>
          <a:lstStyle>
            <a:lvl1pPr marL="407988" indent="-40798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13" name="Plassholder for innhold 9">
            <a:extLst>
              <a:ext uri="{FF2B5EF4-FFF2-40B4-BE49-F238E27FC236}">
                <a16:creationId xmlns:a16="http://schemas.microsoft.com/office/drawing/2014/main" id="{1A2BECB2-E21A-D143-9FC4-9AF4F76D973F}"/>
              </a:ext>
            </a:extLst>
          </p:cNvPr>
          <p:cNvSpPr>
            <a:spLocks noGrp="1"/>
          </p:cNvSpPr>
          <p:nvPr>
            <p:ph sz="quarter" idx="17" hasCustomPrompt="1"/>
          </p:nvPr>
        </p:nvSpPr>
        <p:spPr>
          <a:xfrm>
            <a:off x="846291" y="1558727"/>
            <a:ext cx="6870547" cy="3989350"/>
          </a:xfrm>
        </p:spPr>
        <p:txBody>
          <a:bodyPr>
            <a:normAutofit/>
          </a:bodyPr>
          <a:lstStyle>
            <a:lvl1pPr marL="407988" indent="-396875">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10522869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FB437-0461-2C46-BD9A-75C71DB25A3A}"/>
              </a:ext>
            </a:extLst>
          </p:cNvPr>
          <p:cNvSpPr>
            <a:spLocks noGrp="1"/>
          </p:cNvSpPr>
          <p:nvPr>
            <p:ph type="title"/>
          </p:nvPr>
        </p:nvSpPr>
        <p:spPr>
          <a:xfrm>
            <a:off x="850444"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13DAB8B5-745E-4246-B72F-DCB462DF5D56}"/>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bilde 4">
            <a:extLst>
              <a:ext uri="{FF2B5EF4-FFF2-40B4-BE49-F238E27FC236}">
                <a16:creationId xmlns:a16="http://schemas.microsoft.com/office/drawing/2014/main" id="{EC9361B1-6EE1-1142-A167-B63516ECAA66}"/>
              </a:ext>
            </a:extLst>
          </p:cNvPr>
          <p:cNvSpPr>
            <a:spLocks noGrp="1"/>
          </p:cNvSpPr>
          <p:nvPr>
            <p:ph type="pic" sz="quarter" idx="11"/>
          </p:nvPr>
        </p:nvSpPr>
        <p:spPr>
          <a:xfrm>
            <a:off x="838200" y="1550214"/>
            <a:ext cx="3241675" cy="2475377"/>
          </a:xfrm>
        </p:spPr>
        <p:txBody>
          <a:bodyPr>
            <a:normAutofit/>
          </a:bodyPr>
          <a:lstStyle>
            <a:lvl1pPr marL="361950" indent="-350838">
              <a:tabLst/>
              <a:defRPr sz="1800">
                <a:solidFill>
                  <a:schemeClr val="accent6"/>
                </a:solidFill>
              </a:defRPr>
            </a:lvl1pPr>
          </a:lstStyle>
          <a:p>
            <a:r>
              <a:rPr lang="nb-NO"/>
              <a:t>Klikk på ikonet for å legge til et bilde</a:t>
            </a:r>
            <a:endParaRPr lang="nb-NO" dirty="0"/>
          </a:p>
        </p:txBody>
      </p:sp>
      <p:sp>
        <p:nvSpPr>
          <p:cNvPr id="6" name="Plassholder for bilde 4">
            <a:extLst>
              <a:ext uri="{FF2B5EF4-FFF2-40B4-BE49-F238E27FC236}">
                <a16:creationId xmlns:a16="http://schemas.microsoft.com/office/drawing/2014/main" id="{C1E84BF3-B105-FC4B-A41E-9F1745C9B655}"/>
              </a:ext>
            </a:extLst>
          </p:cNvPr>
          <p:cNvSpPr>
            <a:spLocks noGrp="1"/>
          </p:cNvSpPr>
          <p:nvPr>
            <p:ph type="pic" sz="quarter" idx="12"/>
          </p:nvPr>
        </p:nvSpPr>
        <p:spPr>
          <a:xfrm>
            <a:off x="4475163" y="1550214"/>
            <a:ext cx="3241675" cy="2475377"/>
          </a:xfrm>
        </p:spPr>
        <p:txBody>
          <a:bodyPr>
            <a:normAutofit/>
          </a:bodyPr>
          <a:lstStyle>
            <a:lvl1pPr marL="361950" indent="-350838">
              <a:tabLst/>
              <a:defRPr sz="1800">
                <a:solidFill>
                  <a:schemeClr val="accent6"/>
                </a:solidFill>
              </a:defRPr>
            </a:lvl1pPr>
          </a:lstStyle>
          <a:p>
            <a:r>
              <a:rPr lang="nb-NO"/>
              <a:t>Klikk på ikonet for å legge til et bilde</a:t>
            </a:r>
            <a:endParaRPr lang="nb-NO" dirty="0"/>
          </a:p>
        </p:txBody>
      </p:sp>
      <p:sp>
        <p:nvSpPr>
          <p:cNvPr id="7" name="Plassholder for bilde 4">
            <a:extLst>
              <a:ext uri="{FF2B5EF4-FFF2-40B4-BE49-F238E27FC236}">
                <a16:creationId xmlns:a16="http://schemas.microsoft.com/office/drawing/2014/main" id="{6B917B42-EA6F-F74D-B219-BFC2DEFECE01}"/>
              </a:ext>
            </a:extLst>
          </p:cNvPr>
          <p:cNvSpPr>
            <a:spLocks noGrp="1"/>
          </p:cNvSpPr>
          <p:nvPr>
            <p:ph type="pic" sz="quarter" idx="13"/>
          </p:nvPr>
        </p:nvSpPr>
        <p:spPr>
          <a:xfrm>
            <a:off x="8148643" y="1550213"/>
            <a:ext cx="3241675" cy="2475377"/>
          </a:xfrm>
        </p:spPr>
        <p:txBody>
          <a:bodyPr>
            <a:normAutofit/>
          </a:bodyPr>
          <a:lstStyle>
            <a:lvl1pPr marL="361950" indent="-350838">
              <a:tabLst/>
              <a:defRPr sz="1800">
                <a:solidFill>
                  <a:schemeClr val="accent6"/>
                </a:solidFill>
              </a:defRPr>
            </a:lvl1pPr>
          </a:lstStyle>
          <a:p>
            <a:r>
              <a:rPr lang="nb-NO"/>
              <a:t>Klikk på ikonet for å legge til et bilde</a:t>
            </a:r>
            <a:endParaRPr lang="nb-NO" dirty="0"/>
          </a:p>
        </p:txBody>
      </p:sp>
      <p:sp>
        <p:nvSpPr>
          <p:cNvPr id="8" name="Plassholder for tekst 8">
            <a:extLst>
              <a:ext uri="{FF2B5EF4-FFF2-40B4-BE49-F238E27FC236}">
                <a16:creationId xmlns:a16="http://schemas.microsoft.com/office/drawing/2014/main" id="{9D4E1D3F-BAF2-5C48-AD12-A6CDBE5DDF1A}"/>
              </a:ext>
            </a:extLst>
          </p:cNvPr>
          <p:cNvSpPr>
            <a:spLocks noGrp="1"/>
          </p:cNvSpPr>
          <p:nvPr>
            <p:ph type="body" sz="quarter" idx="14"/>
          </p:nvPr>
        </p:nvSpPr>
        <p:spPr>
          <a:xfrm>
            <a:off x="838200" y="4209459"/>
            <a:ext cx="3241675" cy="2057526"/>
          </a:xfrm>
        </p:spPr>
        <p:txBody>
          <a:bodyPr>
            <a:normAutofit/>
          </a:bodyPr>
          <a:lstStyle>
            <a:lvl1pPr marL="0" indent="0">
              <a:buNone/>
              <a:defRPr sz="1600">
                <a:solidFill>
                  <a:schemeClr val="accent6"/>
                </a:solidFill>
              </a:defRPr>
            </a:lvl1pPr>
          </a:lstStyle>
          <a:p>
            <a:pPr lvl="0"/>
            <a:r>
              <a:rPr lang="nb-NO"/>
              <a:t>Klikk for å redigere tekststiler i malen</a:t>
            </a:r>
          </a:p>
        </p:txBody>
      </p:sp>
      <p:sp>
        <p:nvSpPr>
          <p:cNvPr id="9" name="Plassholder for tekst 8">
            <a:extLst>
              <a:ext uri="{FF2B5EF4-FFF2-40B4-BE49-F238E27FC236}">
                <a16:creationId xmlns:a16="http://schemas.microsoft.com/office/drawing/2014/main" id="{1ECBDF0A-B6C2-8842-AA82-B6D2A26004D2}"/>
              </a:ext>
            </a:extLst>
          </p:cNvPr>
          <p:cNvSpPr>
            <a:spLocks noGrp="1"/>
          </p:cNvSpPr>
          <p:nvPr>
            <p:ph type="body" sz="quarter" idx="15"/>
          </p:nvPr>
        </p:nvSpPr>
        <p:spPr>
          <a:xfrm>
            <a:off x="4475162" y="4209459"/>
            <a:ext cx="3241675" cy="2057526"/>
          </a:xfrm>
        </p:spPr>
        <p:txBody>
          <a:bodyPr>
            <a:normAutofit/>
          </a:bodyPr>
          <a:lstStyle>
            <a:lvl1pPr marL="0" indent="0">
              <a:buNone/>
              <a:defRPr sz="1600">
                <a:solidFill>
                  <a:schemeClr val="accent6"/>
                </a:solidFill>
              </a:defRPr>
            </a:lvl1pPr>
          </a:lstStyle>
          <a:p>
            <a:pPr lvl="0"/>
            <a:r>
              <a:rPr lang="nb-NO"/>
              <a:t>Klikk for å redigere tekststiler i malen</a:t>
            </a:r>
          </a:p>
        </p:txBody>
      </p:sp>
      <p:sp>
        <p:nvSpPr>
          <p:cNvPr id="10" name="Plassholder for tekst 8">
            <a:extLst>
              <a:ext uri="{FF2B5EF4-FFF2-40B4-BE49-F238E27FC236}">
                <a16:creationId xmlns:a16="http://schemas.microsoft.com/office/drawing/2014/main" id="{46F2F0BC-84D6-9547-83C5-B3733799EE8A}"/>
              </a:ext>
            </a:extLst>
          </p:cNvPr>
          <p:cNvSpPr>
            <a:spLocks noGrp="1"/>
          </p:cNvSpPr>
          <p:nvPr>
            <p:ph type="body" sz="quarter" idx="16"/>
          </p:nvPr>
        </p:nvSpPr>
        <p:spPr>
          <a:xfrm>
            <a:off x="8148638" y="4209457"/>
            <a:ext cx="3241675" cy="2057526"/>
          </a:xfrm>
        </p:spPr>
        <p:txBody>
          <a:bodyPr>
            <a:normAutofit/>
          </a:bodyPr>
          <a:lstStyle>
            <a:lvl1pPr marL="0" indent="0">
              <a:buNone/>
              <a:defRPr sz="1600">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6835368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bilder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803492-86A1-3B43-8F49-2270DB898A0F}"/>
              </a:ext>
            </a:extLst>
          </p:cNvPr>
          <p:cNvSpPr>
            <a:spLocks noGrp="1"/>
          </p:cNvSpPr>
          <p:nvPr>
            <p:ph type="title"/>
          </p:nvPr>
        </p:nvSpPr>
        <p:spPr>
          <a:xfrm>
            <a:off x="850444"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F251EF96-E262-8A43-9FF1-3D218FDE961F}"/>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4" name="Plassholder for bilde 4">
            <a:extLst>
              <a:ext uri="{FF2B5EF4-FFF2-40B4-BE49-F238E27FC236}">
                <a16:creationId xmlns:a16="http://schemas.microsoft.com/office/drawing/2014/main" id="{9CC0443D-BE2E-B449-962F-A26FD0EE4CD2}"/>
              </a:ext>
            </a:extLst>
          </p:cNvPr>
          <p:cNvSpPr>
            <a:spLocks noGrp="1"/>
          </p:cNvSpPr>
          <p:nvPr>
            <p:ph type="pic" sz="quarter" idx="11"/>
          </p:nvPr>
        </p:nvSpPr>
        <p:spPr>
          <a:xfrm>
            <a:off x="838200" y="1550215"/>
            <a:ext cx="3241675" cy="2308108"/>
          </a:xfrm>
        </p:spPr>
        <p:txBody>
          <a:bodyPr>
            <a:normAutofit/>
          </a:bodyPr>
          <a:lstStyle>
            <a:lvl1pPr marL="361950" indent="-350838">
              <a:tabLst/>
              <a:defRPr sz="1800">
                <a:solidFill>
                  <a:schemeClr val="accent6"/>
                </a:solidFill>
              </a:defRPr>
            </a:lvl1pPr>
          </a:lstStyle>
          <a:p>
            <a:r>
              <a:rPr lang="nb-NO"/>
              <a:t>Klikk på ikonet for å legge til et bilde</a:t>
            </a:r>
            <a:endParaRPr lang="nb-NO" dirty="0"/>
          </a:p>
        </p:txBody>
      </p:sp>
      <p:sp>
        <p:nvSpPr>
          <p:cNvPr id="5" name="Plassholder for bilde 4">
            <a:extLst>
              <a:ext uri="{FF2B5EF4-FFF2-40B4-BE49-F238E27FC236}">
                <a16:creationId xmlns:a16="http://schemas.microsoft.com/office/drawing/2014/main" id="{618CA529-57A7-3143-8233-D398B30C503B}"/>
              </a:ext>
            </a:extLst>
          </p:cNvPr>
          <p:cNvSpPr>
            <a:spLocks noGrp="1"/>
          </p:cNvSpPr>
          <p:nvPr>
            <p:ph type="pic" sz="quarter" idx="12"/>
          </p:nvPr>
        </p:nvSpPr>
        <p:spPr>
          <a:xfrm>
            <a:off x="838200" y="3997588"/>
            <a:ext cx="3241675" cy="2308108"/>
          </a:xfrm>
        </p:spPr>
        <p:txBody>
          <a:bodyPr>
            <a:normAutofit/>
          </a:bodyPr>
          <a:lstStyle>
            <a:lvl1pPr marL="361950" indent="-350838">
              <a:tabLst/>
              <a:defRPr sz="1800">
                <a:solidFill>
                  <a:schemeClr val="accent6"/>
                </a:solidFill>
              </a:defRPr>
            </a:lvl1pPr>
          </a:lstStyle>
          <a:p>
            <a:r>
              <a:rPr lang="nb-NO"/>
              <a:t>Klikk på ikonet for å legge til et bilde</a:t>
            </a:r>
            <a:endParaRPr lang="nb-NO" dirty="0"/>
          </a:p>
        </p:txBody>
      </p:sp>
      <p:sp>
        <p:nvSpPr>
          <p:cNvPr id="6" name="Plassholder for innhold 9">
            <a:extLst>
              <a:ext uri="{FF2B5EF4-FFF2-40B4-BE49-F238E27FC236}">
                <a16:creationId xmlns:a16="http://schemas.microsoft.com/office/drawing/2014/main" id="{3629165D-B7CE-2D4F-B169-49AAA89AC2A6}"/>
              </a:ext>
            </a:extLst>
          </p:cNvPr>
          <p:cNvSpPr>
            <a:spLocks noGrp="1"/>
          </p:cNvSpPr>
          <p:nvPr>
            <p:ph sz="quarter" idx="17" hasCustomPrompt="1"/>
          </p:nvPr>
        </p:nvSpPr>
        <p:spPr>
          <a:xfrm>
            <a:off x="4475163" y="1550214"/>
            <a:ext cx="6878636" cy="4755481"/>
          </a:xfrm>
        </p:spPr>
        <p:txBody>
          <a:bodyPr>
            <a:normAutofit/>
          </a:bodyPr>
          <a:lstStyle>
            <a:lvl1pPr marL="361950" indent="-35083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Tree>
    <p:extLst>
      <p:ext uri="{BB962C8B-B14F-4D97-AF65-F5344CB8AC3E}">
        <p14:creationId xmlns:p14="http://schemas.microsoft.com/office/powerpoint/2010/main" val="735321330"/>
      </p:ext>
    </p:extLst>
  </p:cSld>
  <p:clrMapOvr>
    <a:masterClrMapping/>
  </p:clrMapOvr>
  <p:transition>
    <p:fade/>
  </p:transition>
  <p:extLst>
    <p:ext uri="{DCECCB84-F9BA-43D5-87BE-67443E8EF086}">
      <p15:sldGuideLst xmlns:p15="http://schemas.microsoft.com/office/powerpoint/2012/main">
        <p15:guide id="2" pos="52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med to runde bilder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50444"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6" name="Plassholder for innhold 9">
            <a:extLst>
              <a:ext uri="{FF2B5EF4-FFF2-40B4-BE49-F238E27FC236}">
                <a16:creationId xmlns:a16="http://schemas.microsoft.com/office/drawing/2014/main" id="{9D98B4B5-A15A-2148-8C10-03CD6E338E74}"/>
              </a:ext>
            </a:extLst>
          </p:cNvPr>
          <p:cNvSpPr>
            <a:spLocks noGrp="1"/>
          </p:cNvSpPr>
          <p:nvPr>
            <p:ph sz="quarter" idx="17" hasCustomPrompt="1"/>
          </p:nvPr>
        </p:nvSpPr>
        <p:spPr>
          <a:xfrm>
            <a:off x="838200" y="1553129"/>
            <a:ext cx="5350727" cy="4535437"/>
          </a:xfrm>
        </p:spPr>
        <p:txBody>
          <a:bodyPr>
            <a:normAutofit/>
          </a:bodyPr>
          <a:lstStyle>
            <a:lvl1pPr marL="361950" indent="-350838">
              <a:tabLst/>
              <a:defRPr sz="1800">
                <a:solidFill>
                  <a:schemeClr val="accent6"/>
                </a:solidFill>
              </a:defRPr>
            </a:lvl1pPr>
            <a:lvl2pPr>
              <a:defRPr sz="1600">
                <a:solidFill>
                  <a:schemeClr val="accent6"/>
                </a:solidFill>
              </a:defRPr>
            </a:lvl2pPr>
            <a:lvl3pPr marL="914400" indent="0">
              <a:buNone/>
              <a:defRPr/>
            </a:lvl3pPr>
          </a:lstStyle>
          <a:p>
            <a:pPr lvl="0"/>
            <a:r>
              <a:rPr lang="nb-NO" dirty="0"/>
              <a:t>Sett inn tekst, bilde, grafikk, tabell </a:t>
            </a:r>
            <a:r>
              <a:rPr lang="nb-NO" dirty="0" err="1"/>
              <a:t>etc</a:t>
            </a:r>
            <a:endParaRPr lang="nb-NO" dirty="0"/>
          </a:p>
          <a:p>
            <a:pPr lvl="1"/>
            <a:r>
              <a:rPr lang="nb-NO" dirty="0"/>
              <a:t>Andre nivå</a:t>
            </a:r>
          </a:p>
        </p:txBody>
      </p:sp>
      <p:sp>
        <p:nvSpPr>
          <p:cNvPr id="9" name="Plassholder for tekst 8">
            <a:extLst>
              <a:ext uri="{FF2B5EF4-FFF2-40B4-BE49-F238E27FC236}">
                <a16:creationId xmlns:a16="http://schemas.microsoft.com/office/drawing/2014/main" id="{AE97A1F1-8B2B-594A-9BF9-4B8020D824BC}"/>
              </a:ext>
            </a:extLst>
          </p:cNvPr>
          <p:cNvSpPr>
            <a:spLocks noGrp="1"/>
          </p:cNvSpPr>
          <p:nvPr>
            <p:ph type="body" sz="quarter" idx="19"/>
          </p:nvPr>
        </p:nvSpPr>
        <p:spPr>
          <a:xfrm>
            <a:off x="6477924" y="3981281"/>
            <a:ext cx="2280425" cy="2091955"/>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10" name="Plassholder for tekst 8">
            <a:extLst>
              <a:ext uri="{FF2B5EF4-FFF2-40B4-BE49-F238E27FC236}">
                <a16:creationId xmlns:a16="http://schemas.microsoft.com/office/drawing/2014/main" id="{FDC07540-6389-2049-B653-C40FF9FFB84B}"/>
              </a:ext>
            </a:extLst>
          </p:cNvPr>
          <p:cNvSpPr>
            <a:spLocks noGrp="1"/>
          </p:cNvSpPr>
          <p:nvPr>
            <p:ph type="body" sz="quarter" idx="20"/>
          </p:nvPr>
        </p:nvSpPr>
        <p:spPr>
          <a:xfrm>
            <a:off x="9047346" y="3981703"/>
            <a:ext cx="2280424" cy="2106863"/>
          </a:xfr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13" name="Plassholder for bilde 7">
            <a:extLst>
              <a:ext uri="{FF2B5EF4-FFF2-40B4-BE49-F238E27FC236}">
                <a16:creationId xmlns:a16="http://schemas.microsoft.com/office/drawing/2014/main" id="{06F778C2-A69A-784F-A0AF-E89416B334BA}"/>
              </a:ext>
            </a:extLst>
          </p:cNvPr>
          <p:cNvSpPr>
            <a:spLocks noGrp="1"/>
          </p:cNvSpPr>
          <p:nvPr>
            <p:ph type="pic" sz="quarter" idx="11"/>
          </p:nvPr>
        </p:nvSpPr>
        <p:spPr>
          <a:xfrm>
            <a:off x="6477924" y="1568756"/>
            <a:ext cx="2280425" cy="2280425"/>
          </a:xfrm>
          <a:prstGeom prst="ellipse">
            <a:avLst/>
          </a:prstGeom>
          <a:solidFill>
            <a:schemeClr val="bg1">
              <a:alpha val="78000"/>
            </a:schemeClr>
          </a:solidFill>
          <a:ln w="76200">
            <a:noFill/>
          </a:ln>
          <a:effectLst>
            <a:softEdge rad="0"/>
          </a:effectLst>
        </p:spPr>
        <p:txBody>
          <a:bodyPr>
            <a:normAutofit/>
          </a:bodyPr>
          <a:lstStyle>
            <a:lvl1pPr marL="11112" indent="0" algn="ctr">
              <a:buFont typeface="Arial" panose="020B0604020202020204" pitchFamily="34" charset="0"/>
              <a:buNone/>
              <a:tabLst/>
              <a:defRPr sz="2000" i="1">
                <a:solidFill>
                  <a:schemeClr val="accent6"/>
                </a:solidFill>
              </a:defRPr>
            </a:lvl1pPr>
          </a:lstStyle>
          <a:p>
            <a:r>
              <a:rPr lang="nb-NO"/>
              <a:t>Klikk på ikonet for å legge til et bilde</a:t>
            </a:r>
            <a:endParaRPr lang="nb-NO" dirty="0"/>
          </a:p>
        </p:txBody>
      </p:sp>
      <p:sp>
        <p:nvSpPr>
          <p:cNvPr id="14" name="Plassholder for bilde 7">
            <a:extLst>
              <a:ext uri="{FF2B5EF4-FFF2-40B4-BE49-F238E27FC236}">
                <a16:creationId xmlns:a16="http://schemas.microsoft.com/office/drawing/2014/main" id="{79F14AE4-A489-8840-BD88-4619CDF088EF}"/>
              </a:ext>
            </a:extLst>
          </p:cNvPr>
          <p:cNvSpPr>
            <a:spLocks noGrp="1"/>
          </p:cNvSpPr>
          <p:nvPr>
            <p:ph type="pic" sz="quarter" idx="21"/>
          </p:nvPr>
        </p:nvSpPr>
        <p:spPr>
          <a:xfrm>
            <a:off x="9047345" y="1568755"/>
            <a:ext cx="2280425" cy="2280425"/>
          </a:xfrm>
          <a:prstGeom prst="ellipse">
            <a:avLst/>
          </a:prstGeom>
          <a:solidFill>
            <a:schemeClr val="bg1">
              <a:alpha val="78000"/>
            </a:schemeClr>
          </a:solidFill>
          <a:ln w="76200">
            <a:noFill/>
          </a:ln>
          <a:effectLst>
            <a:softEdge rad="0"/>
          </a:effectLst>
        </p:spPr>
        <p:txBody>
          <a:bodyPr>
            <a:normAutofit/>
          </a:bodyPr>
          <a:lstStyle>
            <a:lvl1pPr marL="11112" indent="0" algn="ctr">
              <a:buFont typeface="Arial" panose="020B0604020202020204" pitchFamily="34" charset="0"/>
              <a:buNone/>
              <a:tabLst/>
              <a:defRPr sz="2000" i="1">
                <a:solidFill>
                  <a:schemeClr val="accent6"/>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20146095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runde bilder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50444" y="357034"/>
            <a:ext cx="10515600" cy="842312"/>
          </a:xfrm>
        </p:spPr>
        <p:txBody>
          <a:bodyPr/>
          <a:lstStyle/>
          <a:p>
            <a:r>
              <a:rPr lang="nb-NO"/>
              <a:t>Klikk for å redigere tittelstil</a:t>
            </a:r>
            <a:endParaRPr lang="nb-NO" dirty="0"/>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9" name="Plassholder for tekst 8">
            <a:extLst>
              <a:ext uri="{FF2B5EF4-FFF2-40B4-BE49-F238E27FC236}">
                <a16:creationId xmlns:a16="http://schemas.microsoft.com/office/drawing/2014/main" id="{AE97A1F1-8B2B-594A-9BF9-4B8020D824BC}"/>
              </a:ext>
            </a:extLst>
          </p:cNvPr>
          <p:cNvSpPr>
            <a:spLocks noGrp="1"/>
          </p:cNvSpPr>
          <p:nvPr>
            <p:ph type="body" sz="quarter" idx="19"/>
          </p:nvPr>
        </p:nvSpPr>
        <p:spPr>
          <a:xfrm>
            <a:off x="853966" y="4903344"/>
            <a:ext cx="3197772" cy="1233774"/>
          </a:xfrm>
        </p:spPr>
        <p:txBody>
          <a:bodyPr>
            <a:normAutofit/>
          </a:bodyPr>
          <a:lstStyle>
            <a:lvl1pPr marL="0" indent="0" algn="ctr">
              <a:buNone/>
              <a:defRPr sz="2000">
                <a:solidFill>
                  <a:schemeClr val="accent6"/>
                </a:solidFill>
              </a:defRPr>
            </a:lvl1pPr>
          </a:lstStyle>
          <a:p>
            <a:pPr lvl="0"/>
            <a:r>
              <a:rPr lang="nb-NO"/>
              <a:t>Klikk for å redigere tekststiler i malen</a:t>
            </a:r>
          </a:p>
        </p:txBody>
      </p:sp>
      <p:sp>
        <p:nvSpPr>
          <p:cNvPr id="13" name="Plassholder for bilde 7">
            <a:extLst>
              <a:ext uri="{FF2B5EF4-FFF2-40B4-BE49-F238E27FC236}">
                <a16:creationId xmlns:a16="http://schemas.microsoft.com/office/drawing/2014/main" id="{06F778C2-A69A-784F-A0AF-E89416B334BA}"/>
              </a:ext>
            </a:extLst>
          </p:cNvPr>
          <p:cNvSpPr>
            <a:spLocks noGrp="1"/>
          </p:cNvSpPr>
          <p:nvPr>
            <p:ph type="pic" sz="quarter" idx="11"/>
          </p:nvPr>
        </p:nvSpPr>
        <p:spPr>
          <a:xfrm>
            <a:off x="853966"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endParaRPr lang="nb-NO" dirty="0"/>
          </a:p>
        </p:txBody>
      </p:sp>
      <p:sp>
        <p:nvSpPr>
          <p:cNvPr id="15" name="Plassholder for tekst 8">
            <a:extLst>
              <a:ext uri="{FF2B5EF4-FFF2-40B4-BE49-F238E27FC236}">
                <a16:creationId xmlns:a16="http://schemas.microsoft.com/office/drawing/2014/main" id="{93948E2E-CEC7-B44E-A3CE-7F445FC9D499}"/>
              </a:ext>
            </a:extLst>
          </p:cNvPr>
          <p:cNvSpPr>
            <a:spLocks noGrp="1"/>
          </p:cNvSpPr>
          <p:nvPr>
            <p:ph type="body" sz="quarter" idx="24"/>
          </p:nvPr>
        </p:nvSpPr>
        <p:spPr>
          <a:xfrm>
            <a:off x="4475163" y="4903344"/>
            <a:ext cx="3235488" cy="1233774"/>
          </a:xfrm>
        </p:spPr>
        <p:txBody>
          <a:bodyPr>
            <a:normAutofit/>
          </a:bodyPr>
          <a:lstStyle>
            <a:lvl1pPr marL="0" indent="0" algn="ctr">
              <a:buNone/>
              <a:defRPr sz="2000">
                <a:solidFill>
                  <a:schemeClr val="accent6"/>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8DEE45E7-9C90-0B49-A7F6-8EF7C6766082}"/>
              </a:ext>
            </a:extLst>
          </p:cNvPr>
          <p:cNvSpPr>
            <a:spLocks noGrp="1"/>
          </p:cNvSpPr>
          <p:nvPr>
            <p:ph type="body" sz="quarter" idx="25"/>
          </p:nvPr>
        </p:nvSpPr>
        <p:spPr>
          <a:xfrm>
            <a:off x="8171792" y="4903344"/>
            <a:ext cx="3197772" cy="1233774"/>
          </a:xfrm>
        </p:spPr>
        <p:txBody>
          <a:bodyPr>
            <a:normAutofit/>
          </a:bodyPr>
          <a:lstStyle>
            <a:lvl1pPr marL="0" indent="0" algn="ctr">
              <a:buNone/>
              <a:defRPr sz="2000">
                <a:solidFill>
                  <a:schemeClr val="accent6"/>
                </a:solidFill>
              </a:defRPr>
            </a:lvl1pPr>
          </a:lstStyle>
          <a:p>
            <a:pPr lvl="0"/>
            <a:r>
              <a:rPr lang="nb-NO"/>
              <a:t>Klikk for å redigere tekststiler i malen</a:t>
            </a:r>
          </a:p>
        </p:txBody>
      </p:sp>
      <p:sp>
        <p:nvSpPr>
          <p:cNvPr id="10" name="Plassholder for bilde 7">
            <a:extLst>
              <a:ext uri="{FF2B5EF4-FFF2-40B4-BE49-F238E27FC236}">
                <a16:creationId xmlns:a16="http://schemas.microsoft.com/office/drawing/2014/main" id="{256829F3-C9D2-4D40-B79C-47D9EBEE4696}"/>
              </a:ext>
            </a:extLst>
          </p:cNvPr>
          <p:cNvSpPr>
            <a:spLocks noGrp="1"/>
          </p:cNvSpPr>
          <p:nvPr>
            <p:ph type="pic" sz="quarter" idx="26"/>
          </p:nvPr>
        </p:nvSpPr>
        <p:spPr>
          <a:xfrm>
            <a:off x="4487289"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endParaRPr lang="nb-NO" dirty="0"/>
          </a:p>
        </p:txBody>
      </p:sp>
      <p:sp>
        <p:nvSpPr>
          <p:cNvPr id="14" name="Plassholder for bilde 7">
            <a:extLst>
              <a:ext uri="{FF2B5EF4-FFF2-40B4-BE49-F238E27FC236}">
                <a16:creationId xmlns:a16="http://schemas.microsoft.com/office/drawing/2014/main" id="{4BC17207-417A-5A47-B043-A2EB68C8BB1D}"/>
              </a:ext>
            </a:extLst>
          </p:cNvPr>
          <p:cNvSpPr>
            <a:spLocks noGrp="1"/>
          </p:cNvSpPr>
          <p:nvPr>
            <p:ph type="pic" sz="quarter" idx="27"/>
          </p:nvPr>
        </p:nvSpPr>
        <p:spPr>
          <a:xfrm>
            <a:off x="8152981"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16330196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hold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44"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46292" y="1562564"/>
            <a:ext cx="6878638" cy="4706395"/>
          </a:xfrm>
        </p:spPr>
        <p:txBody>
          <a:bodyPr/>
          <a:lstStyle>
            <a:lvl1pPr marL="407988" indent="-396875">
              <a:tabLst/>
              <a:defRPr>
                <a:solidFill>
                  <a:schemeClr val="accent6"/>
                </a:solidFill>
              </a:defRPr>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731306" y="1562564"/>
            <a:ext cx="2654861" cy="4706395"/>
          </a:xfrm>
        </p:spPr>
        <p:txBody>
          <a:bodyPr anchor="ctr">
            <a:normAutofit/>
          </a:bodyPr>
          <a:lstStyle>
            <a:lvl1pPr marL="0" indent="0">
              <a:buNone/>
              <a:defRPr sz="1600" i="1">
                <a:solidFill>
                  <a:schemeClr val="accent6"/>
                </a:solidFill>
                <a:latin typeface="Arial" panose="020B0604020202020204" pitchFamily="34" charset="0"/>
                <a:cs typeface="Arial" panose="020B0604020202020204" pitchFamily="34" charset="0"/>
              </a:defRPr>
            </a:lvl1pPr>
          </a:lstStyle>
          <a:p>
            <a:pPr lvl="0"/>
            <a:r>
              <a:rPr lang="nb-NO" dirty="0"/>
              <a:t>Klikk for å sette inn sitat(er)</a:t>
            </a:r>
          </a:p>
        </p:txBody>
      </p:sp>
      <p:pic>
        <p:nvPicPr>
          <p:cNvPr id="11" name="Bilde 10">
            <a:extLst>
              <a:ext uri="{FF2B5EF4-FFF2-40B4-BE49-F238E27FC236}">
                <a16:creationId xmlns:a16="http://schemas.microsoft.com/office/drawing/2014/main" id="{8C73D928-1114-7E48-BC53-79F7F454BC75}"/>
              </a:ext>
            </a:extLst>
          </p:cNvPr>
          <p:cNvPicPr>
            <a:picLocks/>
          </p:cNvPicPr>
          <p:nvPr userDrawn="1"/>
        </p:nvPicPr>
        <p:blipFill>
          <a:blip r:embed="rId2"/>
          <a:stretch>
            <a:fillRect/>
          </a:stretch>
        </p:blipFill>
        <p:spPr>
          <a:xfrm>
            <a:off x="8160061" y="3692414"/>
            <a:ext cx="486181" cy="486181"/>
          </a:xfrm>
          <a:prstGeom prst="rect">
            <a:avLst/>
          </a:prstGeom>
        </p:spPr>
      </p:pic>
    </p:spTree>
    <p:extLst>
      <p:ext uri="{BB962C8B-B14F-4D97-AF65-F5344CB8AC3E}">
        <p14:creationId xmlns:p14="http://schemas.microsoft.com/office/powerpoint/2010/main" val="936076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hold, bilde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44" y="354493"/>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38200" y="1559554"/>
            <a:ext cx="6878638" cy="4706395"/>
          </a:xfrm>
        </p:spPr>
        <p:txBody>
          <a:bodyPr/>
          <a:lstStyle>
            <a:lvl1pPr marL="407988" indent="-396875">
              <a:tabLst/>
              <a:defRPr>
                <a:solidFill>
                  <a:schemeClr val="accent6"/>
                </a:solidFill>
              </a:defRPr>
            </a:lvl1pPr>
          </a:lstStyle>
          <a:p>
            <a:pPr lvl="0"/>
            <a:r>
              <a:rPr lang="nb-NO"/>
              <a:t>Klikk for å redigere tekststiler i malen</a:t>
            </a:r>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678141" y="3393107"/>
            <a:ext cx="2707558" cy="2851576"/>
          </a:xfrm>
        </p:spPr>
        <p:txBody>
          <a:bodyPr anchor="ctr">
            <a:normAutofit/>
          </a:bodyPr>
          <a:lstStyle>
            <a:lvl1pPr marL="0" indent="0">
              <a:buNone/>
              <a:defRPr sz="1800" i="1">
                <a:solidFill>
                  <a:schemeClr val="accent6"/>
                </a:solidFill>
                <a:latin typeface="+mj-lt"/>
              </a:defRPr>
            </a:lvl1pPr>
          </a:lstStyle>
          <a:p>
            <a:pPr lvl="0"/>
            <a:r>
              <a:rPr lang="nb-NO" dirty="0"/>
              <a:t>Klikk for å sette inn sitat(er)</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60061" y="1559554"/>
            <a:ext cx="3228664" cy="1617507"/>
          </a:xfrm>
        </p:spPr>
        <p:txBody>
          <a:bodyPr>
            <a:normAutofit/>
          </a:bodyPr>
          <a:lstStyle>
            <a:lvl1pPr marL="0" indent="0">
              <a:buFont typeface="Arial" panose="020B0604020202020204" pitchFamily="34" charset="0"/>
              <a:buNone/>
              <a:defRPr sz="1800" i="1">
                <a:solidFill>
                  <a:schemeClr val="accent6"/>
                </a:solidFill>
              </a:defRPr>
            </a:lvl1pPr>
          </a:lstStyle>
          <a:p>
            <a:r>
              <a:rPr lang="nb-NO"/>
              <a:t>Klikk på ikonet for å legge til et bilde</a:t>
            </a:r>
            <a:endParaRPr lang="nb-NO" dirty="0"/>
          </a:p>
        </p:txBody>
      </p:sp>
      <p:pic>
        <p:nvPicPr>
          <p:cNvPr id="9" name="Bilde 8">
            <a:extLst>
              <a:ext uri="{FF2B5EF4-FFF2-40B4-BE49-F238E27FC236}">
                <a16:creationId xmlns:a16="http://schemas.microsoft.com/office/drawing/2014/main" id="{5A1B623F-DADA-6347-8D4D-2A4D937FF80A}"/>
              </a:ext>
            </a:extLst>
          </p:cNvPr>
          <p:cNvPicPr>
            <a:picLocks/>
          </p:cNvPicPr>
          <p:nvPr userDrawn="1"/>
        </p:nvPicPr>
        <p:blipFill>
          <a:blip r:embed="rId2"/>
          <a:stretch>
            <a:fillRect/>
          </a:stretch>
        </p:blipFill>
        <p:spPr>
          <a:xfrm>
            <a:off x="8160061" y="4575804"/>
            <a:ext cx="486181" cy="486181"/>
          </a:xfrm>
          <a:prstGeom prst="rect">
            <a:avLst/>
          </a:prstGeom>
        </p:spPr>
      </p:pic>
    </p:spTree>
    <p:extLst>
      <p:ext uri="{BB962C8B-B14F-4D97-AF65-F5344CB8AC3E}">
        <p14:creationId xmlns:p14="http://schemas.microsoft.com/office/powerpoint/2010/main" val="29216369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hold og stort bilde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50421" y="195755"/>
            <a:ext cx="6878638" cy="1001220"/>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848833" y="1559554"/>
            <a:ext cx="6878638" cy="4706395"/>
          </a:xfrm>
        </p:spPr>
        <p:txBody>
          <a:bodyPr/>
          <a:lstStyle>
            <a:lvl1pPr marL="407988" indent="-396875">
              <a:tabLst/>
              <a:defRPr>
                <a:solidFill>
                  <a:schemeClr val="accent6"/>
                </a:solidFill>
              </a:defRPr>
            </a:lvl1pPr>
          </a:lstStyle>
          <a:p>
            <a:pPr lvl="0"/>
            <a:r>
              <a:rPr lang="nb-NO"/>
              <a:t>Klikk for å redigere tekststiler i malen</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48638" y="0"/>
            <a:ext cx="4043361" cy="6858000"/>
          </a:xfrm>
        </p:spPr>
        <p:txBody>
          <a:bodyPr>
            <a:normAutofit/>
          </a:bodyPr>
          <a:lstStyle>
            <a:lvl1pPr marL="0" indent="0">
              <a:buFont typeface="Arial" panose="020B0604020202020204" pitchFamily="34" charset="0"/>
              <a:buNone/>
              <a:defRPr sz="1800" i="1">
                <a:solidFill>
                  <a:schemeClr val="accent6"/>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3342496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nnhold og stort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4485797" y="195755"/>
            <a:ext cx="6902928" cy="1001220"/>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Plassholder for innhold 4">
            <a:extLst>
              <a:ext uri="{FF2B5EF4-FFF2-40B4-BE49-F238E27FC236}">
                <a16:creationId xmlns:a16="http://schemas.microsoft.com/office/drawing/2014/main" id="{D7B54B05-6E50-A043-BF8D-093B97E4299B}"/>
              </a:ext>
            </a:extLst>
          </p:cNvPr>
          <p:cNvSpPr>
            <a:spLocks noGrp="1"/>
          </p:cNvSpPr>
          <p:nvPr>
            <p:ph sz="quarter" idx="11"/>
          </p:nvPr>
        </p:nvSpPr>
        <p:spPr>
          <a:xfrm>
            <a:off x="4485797" y="1559554"/>
            <a:ext cx="6902928" cy="4706395"/>
          </a:xfrm>
        </p:spPr>
        <p:txBody>
          <a:bodyPr/>
          <a:lstStyle>
            <a:lvl1pPr marL="407988" indent="-396875">
              <a:tabLst/>
              <a:defRPr>
                <a:solidFill>
                  <a:schemeClr val="accent6"/>
                </a:solidFill>
              </a:defRPr>
            </a:lvl1pPr>
          </a:lstStyle>
          <a:p>
            <a:pPr lvl="0"/>
            <a:r>
              <a:rPr lang="nb-NO"/>
              <a:t>Klikk for å redigere tekststiler i malen</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0" y="0"/>
            <a:ext cx="4079875" cy="6858000"/>
          </a:xfrm>
        </p:spPr>
        <p:txBody>
          <a:bodyPr>
            <a:normAutofit/>
          </a:bodyPr>
          <a:lstStyle>
            <a:lvl1pPr marL="0" indent="0">
              <a:buFont typeface="Arial" panose="020B0604020202020204" pitchFamily="34" charset="0"/>
              <a:buNone/>
              <a:defRPr sz="1800" i="1">
                <a:solidFill>
                  <a:schemeClr val="accent6"/>
                </a:solidFill>
              </a:defRPr>
            </a:lvl1pPr>
          </a:lstStyle>
          <a:p>
            <a:r>
              <a:rPr lang="nb-NO"/>
              <a:t>Klikk på ikonet for å legge til et bilde</a:t>
            </a:r>
            <a:endParaRPr lang="nb-NO" dirty="0"/>
          </a:p>
        </p:txBody>
      </p:sp>
      <p:pic>
        <p:nvPicPr>
          <p:cNvPr id="6" name="Bilde 5">
            <a:extLst>
              <a:ext uri="{FF2B5EF4-FFF2-40B4-BE49-F238E27FC236}">
                <a16:creationId xmlns:a16="http://schemas.microsoft.com/office/drawing/2014/main" id="{4757D626-4819-4D47-9371-27BF75F94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9671759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4488219" y="365126"/>
            <a:ext cx="6901678" cy="831849"/>
          </a:xfrm>
        </p:spPr>
        <p:txBody>
          <a:bodyPr/>
          <a:lstStyle/>
          <a:p>
            <a:r>
              <a:rPr lang="nb-NO"/>
              <a:t>Klikk for å redigere tittelstil</a:t>
            </a:r>
          </a:p>
        </p:txBody>
      </p:sp>
      <p:sp>
        <p:nvSpPr>
          <p:cNvPr id="4" name="Plassholder for innhold 3"/>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Plassholder for tekst 8">
            <a:extLst>
              <a:ext uri="{FF2B5EF4-FFF2-40B4-BE49-F238E27FC236}">
                <a16:creationId xmlns:a16="http://schemas.microsoft.com/office/drawing/2014/main" id="{F44F61E5-ADFC-764C-BDEA-338E2B345647}"/>
              </a:ext>
            </a:extLst>
          </p:cNvPr>
          <p:cNvSpPr>
            <a:spLocks noGrp="1"/>
          </p:cNvSpPr>
          <p:nvPr>
            <p:ph type="body" sz="quarter" idx="15" hasCustomPrompt="1"/>
          </p:nvPr>
        </p:nvSpPr>
        <p:spPr>
          <a:xfrm>
            <a:off x="838199"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0"/>
            <a:ext cx="1613647" cy="1559673"/>
          </a:xfrm>
          <a:prstGeom prst="rect">
            <a:avLst/>
          </a:prstGeom>
        </p:spPr>
      </p:pic>
      <p:sp>
        <p:nvSpPr>
          <p:cNvPr id="8" name="Ellipse 7">
            <a:extLst>
              <a:ext uri="{FF2B5EF4-FFF2-40B4-BE49-F238E27FC236}">
                <a16:creationId xmlns:a16="http://schemas.microsoft.com/office/drawing/2014/main" id="{68A155CE-6C25-8B42-B449-2290CF6D95E7}"/>
              </a:ext>
            </a:extLst>
          </p:cNvPr>
          <p:cNvSpPr/>
          <p:nvPr userDrawn="1"/>
        </p:nvSpPr>
        <p:spPr>
          <a:xfrm>
            <a:off x="220163" y="1567636"/>
            <a:ext cx="467007" cy="467007"/>
          </a:xfrm>
          <a:prstGeom prst="ellipse">
            <a:avLst/>
          </a:prstGeom>
          <a:solidFill>
            <a:srgbClr val="A7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65C82BA5-CA48-994F-A027-126CF768B9EC}"/>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1072282634"/>
      </p:ext>
    </p:extLst>
  </p:cSld>
  <p:clrMapOvr>
    <a:masterClrMapping/>
  </p:clrMapOvr>
  <p:transition>
    <p:fade/>
  </p:transition>
  <p:extLst>
    <p:ext uri="{DCECCB84-F9BA-43D5-87BE-67443E8EF086}">
      <p15:sldGuideLst xmlns:p15="http://schemas.microsoft.com/office/powerpoint/2012/main">
        <p15:guide id="2" pos="5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orside Grøn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8121" y="3626068"/>
            <a:ext cx="6858717"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8121" y="5023945"/>
            <a:ext cx="6858717"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F4B6214A-5351-4D57-8183-F7F8563E05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3724F19-627B-7949-AF85-FEE642FD9D39}"/>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353753193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1CB141D8-935D-7147-9AAD-764256BA3F07}"/>
              </a:ext>
            </a:extLst>
          </p:cNvPr>
          <p:cNvSpPr>
            <a:spLocks noGrp="1"/>
          </p:cNvSpPr>
          <p:nvPr>
            <p:ph type="title"/>
          </p:nvPr>
        </p:nvSpPr>
        <p:spPr>
          <a:xfrm>
            <a:off x="4488219" y="365126"/>
            <a:ext cx="6901678" cy="831849"/>
          </a:xfrm>
        </p:spPr>
        <p:txBody>
          <a:bodyPr/>
          <a:lstStyle/>
          <a:p>
            <a:r>
              <a:rPr lang="nb-NO"/>
              <a:t>Klikk for å redigere tittelstil</a:t>
            </a:r>
          </a:p>
        </p:txBody>
      </p:sp>
      <p:sp>
        <p:nvSpPr>
          <p:cNvPr id="14" name="Plassholder for innhold 3">
            <a:extLst>
              <a:ext uri="{FF2B5EF4-FFF2-40B4-BE49-F238E27FC236}">
                <a16:creationId xmlns:a16="http://schemas.microsoft.com/office/drawing/2014/main" id="{5EB0C920-698A-0F42-961C-EED22CEDB907}"/>
              </a:ext>
            </a:extLst>
          </p:cNvPr>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15" name="Plassholder for tekst 8">
            <a:extLst>
              <a:ext uri="{FF2B5EF4-FFF2-40B4-BE49-F238E27FC236}">
                <a16:creationId xmlns:a16="http://schemas.microsoft.com/office/drawing/2014/main" id="{67FF9C1B-FF8C-2A4C-A2A5-0F04077DF1B6}"/>
              </a:ext>
            </a:extLst>
          </p:cNvPr>
          <p:cNvSpPr>
            <a:spLocks noGrp="1"/>
          </p:cNvSpPr>
          <p:nvPr>
            <p:ph type="body" sz="quarter" idx="15" hasCustomPrompt="1"/>
          </p:nvPr>
        </p:nvSpPr>
        <p:spPr>
          <a:xfrm>
            <a:off x="838199" y="1567636"/>
            <a:ext cx="2950030" cy="4699349"/>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74554151-4B95-EA45-BFF3-33FC242A2AB4}"/>
              </a:ext>
            </a:extLst>
          </p:cNvPr>
          <p:cNvSpPr/>
          <p:nvPr userDrawn="1"/>
        </p:nvSpPr>
        <p:spPr>
          <a:xfrm>
            <a:off x="220163" y="1567636"/>
            <a:ext cx="467007" cy="467007"/>
          </a:xfrm>
          <a:prstGeom prst="ellipse">
            <a:avLst/>
          </a:prstGeom>
          <a:solidFill>
            <a:srgbClr val="FE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20A04F7F-99A5-F04D-9786-7E6045CB0AB2}"/>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28935017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Sitater og innhold 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05B29334-1C9A-3841-BF36-077FF83CE3F5}"/>
              </a:ext>
            </a:extLst>
          </p:cNvPr>
          <p:cNvSpPr>
            <a:spLocks noGrp="1"/>
          </p:cNvSpPr>
          <p:nvPr>
            <p:ph type="title"/>
          </p:nvPr>
        </p:nvSpPr>
        <p:spPr>
          <a:xfrm>
            <a:off x="4488219" y="365126"/>
            <a:ext cx="6901678" cy="831849"/>
          </a:xfrm>
        </p:spPr>
        <p:txBody>
          <a:bodyPr/>
          <a:lstStyle/>
          <a:p>
            <a:r>
              <a:rPr lang="nb-NO"/>
              <a:t>Klikk for å redigere tittelstil</a:t>
            </a:r>
          </a:p>
        </p:txBody>
      </p:sp>
      <p:sp>
        <p:nvSpPr>
          <p:cNvPr id="14" name="Plassholder for innhold 3">
            <a:extLst>
              <a:ext uri="{FF2B5EF4-FFF2-40B4-BE49-F238E27FC236}">
                <a16:creationId xmlns:a16="http://schemas.microsoft.com/office/drawing/2014/main" id="{17D5F5EA-14AD-D64D-9AE0-3FECF8D6DAB5}"/>
              </a:ext>
            </a:extLst>
          </p:cNvPr>
          <p:cNvSpPr>
            <a:spLocks noGrp="1"/>
          </p:cNvSpPr>
          <p:nvPr>
            <p:ph sz="half" idx="2"/>
          </p:nvPr>
        </p:nvSpPr>
        <p:spPr>
          <a:xfrm>
            <a:off x="4488219" y="1567636"/>
            <a:ext cx="6901678"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15" name="Plassholder for tekst 8">
            <a:extLst>
              <a:ext uri="{FF2B5EF4-FFF2-40B4-BE49-F238E27FC236}">
                <a16:creationId xmlns:a16="http://schemas.microsoft.com/office/drawing/2014/main" id="{515B2589-36F1-2F4E-AC3A-AD174EB922D8}"/>
              </a:ext>
            </a:extLst>
          </p:cNvPr>
          <p:cNvSpPr>
            <a:spLocks noGrp="1"/>
          </p:cNvSpPr>
          <p:nvPr>
            <p:ph type="body" sz="quarter" idx="15" hasCustomPrompt="1"/>
          </p:nvPr>
        </p:nvSpPr>
        <p:spPr>
          <a:xfrm>
            <a:off x="839787" y="1557338"/>
            <a:ext cx="2948441"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948378F6-64F9-724A-98EC-0BED2E7ECA0E}"/>
              </a:ext>
            </a:extLst>
          </p:cNvPr>
          <p:cNvSpPr/>
          <p:nvPr userDrawn="1"/>
        </p:nvSpPr>
        <p:spPr>
          <a:xfrm>
            <a:off x="220163" y="1567636"/>
            <a:ext cx="467007" cy="467007"/>
          </a:xfrm>
          <a:prstGeom prst="ellipse">
            <a:avLst/>
          </a:prstGeom>
          <a:solidFill>
            <a:srgbClr val="6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A6BA8BDE-7FCF-2A4C-B7CB-47FAAADB4A0E}"/>
              </a:ext>
            </a:extLst>
          </p:cNvPr>
          <p:cNvPicPr>
            <a:picLocks/>
          </p:cNvPicPr>
          <p:nvPr userDrawn="1"/>
        </p:nvPicPr>
        <p:blipFill>
          <a:blip r:embed="rId3"/>
          <a:stretch>
            <a:fillRect/>
          </a:stretch>
        </p:blipFill>
        <p:spPr>
          <a:xfrm flipV="1">
            <a:off x="259533" y="1612486"/>
            <a:ext cx="385974" cy="385974"/>
          </a:xfrm>
          <a:prstGeom prst="rect">
            <a:avLst/>
          </a:prstGeom>
        </p:spPr>
      </p:pic>
    </p:spTree>
    <p:extLst>
      <p:ext uri="{BB962C8B-B14F-4D97-AF65-F5344CB8AC3E}">
        <p14:creationId xmlns:p14="http://schemas.microsoft.com/office/powerpoint/2010/main" val="3076005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840784" y="365126"/>
            <a:ext cx="6876054" cy="831849"/>
          </a:xfrm>
        </p:spPr>
        <p:txBody>
          <a:bodyPr/>
          <a:lstStyle/>
          <a:p>
            <a:r>
              <a:rPr lang="nb-NO"/>
              <a:t>Klikk for å redigere tittelstil</a:t>
            </a:r>
            <a:endParaRPr lang="nb-NO" dirty="0"/>
          </a:p>
        </p:txBody>
      </p:sp>
      <p:sp>
        <p:nvSpPr>
          <p:cNvPr id="4" name="Plassholder for innhold 3"/>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76492" y="-12249"/>
            <a:ext cx="1634558" cy="1579885"/>
          </a:xfrm>
          <a:prstGeom prst="rect">
            <a:avLst/>
          </a:prstGeom>
        </p:spPr>
      </p:pic>
      <p:sp>
        <p:nvSpPr>
          <p:cNvPr id="15" name="Plassholder for tekst 8">
            <a:extLst>
              <a:ext uri="{FF2B5EF4-FFF2-40B4-BE49-F238E27FC236}">
                <a16:creationId xmlns:a16="http://schemas.microsoft.com/office/drawing/2014/main" id="{67C1081B-62AE-6C44-9F26-780D84CFBF46}"/>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49163196-5155-094A-9DBE-0003D057D728}"/>
              </a:ext>
            </a:extLst>
          </p:cNvPr>
          <p:cNvSpPr/>
          <p:nvPr userDrawn="1"/>
        </p:nvSpPr>
        <p:spPr>
          <a:xfrm>
            <a:off x="11509484" y="1567636"/>
            <a:ext cx="467007" cy="467007"/>
          </a:xfrm>
          <a:prstGeom prst="ellipse">
            <a:avLst/>
          </a:prstGeom>
          <a:solidFill>
            <a:srgbClr val="A7D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B7A24635-9970-704F-8963-AAACE12B7ADA}"/>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39585803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userDrawn="1">
          <p15:clr>
            <a:srgbClr val="FBAE40"/>
          </p15:clr>
        </p15:guide>
        <p15:guide id="3" pos="717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7" y="-12248"/>
            <a:ext cx="1623902" cy="1569586"/>
          </a:xfrm>
          <a:prstGeom prst="rect">
            <a:avLst/>
          </a:prstGeom>
        </p:spPr>
      </p:pic>
      <p:sp>
        <p:nvSpPr>
          <p:cNvPr id="13" name="Tittel 1">
            <a:extLst>
              <a:ext uri="{FF2B5EF4-FFF2-40B4-BE49-F238E27FC236}">
                <a16:creationId xmlns:a16="http://schemas.microsoft.com/office/drawing/2014/main" id="{71E68805-A3FD-F247-AB11-D333F02351C8}"/>
              </a:ext>
            </a:extLst>
          </p:cNvPr>
          <p:cNvSpPr>
            <a:spLocks noGrp="1"/>
          </p:cNvSpPr>
          <p:nvPr>
            <p:ph type="title"/>
          </p:nvPr>
        </p:nvSpPr>
        <p:spPr>
          <a:xfrm>
            <a:off x="840784" y="365126"/>
            <a:ext cx="6876054" cy="831849"/>
          </a:xfrm>
        </p:spPr>
        <p:txBody>
          <a:bodyPr/>
          <a:lstStyle/>
          <a:p>
            <a:r>
              <a:rPr lang="nb-NO"/>
              <a:t>Klikk for å redigere tittelstil</a:t>
            </a:r>
            <a:endParaRPr lang="nb-NO" dirty="0"/>
          </a:p>
        </p:txBody>
      </p:sp>
      <p:sp>
        <p:nvSpPr>
          <p:cNvPr id="14" name="Plassholder for innhold 3">
            <a:extLst>
              <a:ext uri="{FF2B5EF4-FFF2-40B4-BE49-F238E27FC236}">
                <a16:creationId xmlns:a16="http://schemas.microsoft.com/office/drawing/2014/main" id="{A09A7956-5D78-7043-BA26-E696C4ECA58C}"/>
              </a:ext>
            </a:extLst>
          </p:cNvPr>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15" name="Plassholder for tekst 8">
            <a:extLst>
              <a:ext uri="{FF2B5EF4-FFF2-40B4-BE49-F238E27FC236}">
                <a16:creationId xmlns:a16="http://schemas.microsoft.com/office/drawing/2014/main" id="{6D7AF3AF-CC66-DE44-8C0C-3C3DE24759BD}"/>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42EB9E23-1F59-9F40-91EA-7E1D8DE68230}"/>
              </a:ext>
            </a:extLst>
          </p:cNvPr>
          <p:cNvSpPr/>
          <p:nvPr userDrawn="1"/>
        </p:nvSpPr>
        <p:spPr>
          <a:xfrm>
            <a:off x="11509484" y="1567636"/>
            <a:ext cx="467007" cy="467007"/>
          </a:xfrm>
          <a:prstGeom prst="ellipse">
            <a:avLst/>
          </a:prstGeom>
          <a:solidFill>
            <a:srgbClr val="FE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AC882F97-DD64-3747-A51A-36BA0A6AF1E3}"/>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16295326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Sitater og innhold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6" y="-12249"/>
            <a:ext cx="1623904" cy="1569587"/>
          </a:xfrm>
          <a:prstGeom prst="rect">
            <a:avLst/>
          </a:prstGeom>
        </p:spPr>
      </p:pic>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40784" y="365126"/>
            <a:ext cx="6876054" cy="831849"/>
          </a:xfrm>
        </p:spPr>
        <p:txBody>
          <a:bodyPr/>
          <a:lstStyle/>
          <a:p>
            <a:r>
              <a:rPr lang="nb-NO"/>
              <a:t>Klikk for å redigere tittelstil</a:t>
            </a:r>
            <a:endParaRPr lang="nb-NO" dirty="0"/>
          </a:p>
        </p:txBody>
      </p:sp>
      <p:sp>
        <p:nvSpPr>
          <p:cNvPr id="14" name="Plassholder for innhold 3">
            <a:extLst>
              <a:ext uri="{FF2B5EF4-FFF2-40B4-BE49-F238E27FC236}">
                <a16:creationId xmlns:a16="http://schemas.microsoft.com/office/drawing/2014/main" id="{43927849-D490-AD4F-B9C9-364C613858A4}"/>
              </a:ext>
            </a:extLst>
          </p:cNvPr>
          <p:cNvSpPr>
            <a:spLocks noGrp="1"/>
          </p:cNvSpPr>
          <p:nvPr>
            <p:ph sz="half" idx="2"/>
          </p:nvPr>
        </p:nvSpPr>
        <p:spPr>
          <a:xfrm>
            <a:off x="840784" y="1567636"/>
            <a:ext cx="6876054" cy="4699349"/>
          </a:xfrm>
        </p:spPr>
        <p:txBody>
          <a:bodyPr>
            <a:normAutofit/>
          </a:bodyPr>
          <a:lstStyle>
            <a:lvl1pPr marL="407988" indent="-396875">
              <a:tabLst/>
              <a:defRPr sz="2000">
                <a:solidFill>
                  <a:schemeClr val="accent6"/>
                </a:solidFill>
              </a:defRPr>
            </a:lvl1pPr>
            <a:lvl2pPr>
              <a:defRPr sz="1800"/>
            </a:lvl2pPr>
            <a:lvl3pPr>
              <a:defRPr sz="1600"/>
            </a:lvl3pPr>
            <a:lvl4pPr>
              <a:defRPr sz="1400"/>
            </a:lvl4pPr>
            <a:lvl5pPr>
              <a:defRPr sz="1400"/>
            </a:lvl5pPr>
          </a:lstStyle>
          <a:p>
            <a:pPr lvl="0"/>
            <a:r>
              <a:rPr lang="nb-NO"/>
              <a:t>Klikk for å redigere tekststiler i malen</a:t>
            </a:r>
          </a:p>
        </p:txBody>
      </p:sp>
      <p:sp>
        <p:nvSpPr>
          <p:cNvPr id="15" name="Plassholder for tekst 8">
            <a:extLst>
              <a:ext uri="{FF2B5EF4-FFF2-40B4-BE49-F238E27FC236}">
                <a16:creationId xmlns:a16="http://schemas.microsoft.com/office/drawing/2014/main" id="{CDBF050B-53B0-F74D-A8AE-40A0C966052A}"/>
              </a:ext>
            </a:extLst>
          </p:cNvPr>
          <p:cNvSpPr>
            <a:spLocks noGrp="1"/>
          </p:cNvSpPr>
          <p:nvPr>
            <p:ph type="body" sz="quarter" idx="15" hasCustomPrompt="1"/>
          </p:nvPr>
        </p:nvSpPr>
        <p:spPr>
          <a:xfrm>
            <a:off x="8438695" y="1557338"/>
            <a:ext cx="2950030" cy="4709647"/>
          </a:xfrm>
        </p:spPr>
        <p:txBody>
          <a:bodyPr>
            <a:normAutofit/>
          </a:bodyPr>
          <a:lstStyle>
            <a:lvl1pPr marL="0" indent="0">
              <a:buNone/>
              <a:defRPr sz="1600" i="1">
                <a:solidFill>
                  <a:schemeClr val="bg1"/>
                </a:solidFill>
                <a:latin typeface="+mn-lt"/>
              </a:defRPr>
            </a:lvl1pPr>
          </a:lstStyle>
          <a:p>
            <a:pPr lvl="0"/>
            <a:r>
              <a:rPr lang="nb-NO" dirty="0"/>
              <a:t>Klikk for å sette inn sitat(er)</a:t>
            </a:r>
          </a:p>
        </p:txBody>
      </p:sp>
      <p:sp>
        <p:nvSpPr>
          <p:cNvPr id="16" name="Ellipse 15">
            <a:extLst>
              <a:ext uri="{FF2B5EF4-FFF2-40B4-BE49-F238E27FC236}">
                <a16:creationId xmlns:a16="http://schemas.microsoft.com/office/drawing/2014/main" id="{C4933E62-716E-FA4C-8FBA-A42C2FACABF8}"/>
              </a:ext>
            </a:extLst>
          </p:cNvPr>
          <p:cNvSpPr/>
          <p:nvPr userDrawn="1"/>
        </p:nvSpPr>
        <p:spPr>
          <a:xfrm>
            <a:off x="11509484" y="1567636"/>
            <a:ext cx="467007" cy="467007"/>
          </a:xfrm>
          <a:prstGeom prst="ellipse">
            <a:avLst/>
          </a:prstGeom>
          <a:solidFill>
            <a:srgbClr val="6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Bilde 16">
            <a:extLst>
              <a:ext uri="{FF2B5EF4-FFF2-40B4-BE49-F238E27FC236}">
                <a16:creationId xmlns:a16="http://schemas.microsoft.com/office/drawing/2014/main" id="{ED8FF417-D5BE-3E4B-AD93-CF6F532CF65D}"/>
              </a:ext>
            </a:extLst>
          </p:cNvPr>
          <p:cNvPicPr>
            <a:picLocks/>
          </p:cNvPicPr>
          <p:nvPr userDrawn="1"/>
        </p:nvPicPr>
        <p:blipFill>
          <a:blip r:embed="rId3"/>
          <a:stretch>
            <a:fillRect/>
          </a:stretch>
        </p:blipFill>
        <p:spPr>
          <a:xfrm flipH="1">
            <a:off x="11548854" y="1621451"/>
            <a:ext cx="385974" cy="385974"/>
          </a:xfrm>
          <a:prstGeom prst="rect">
            <a:avLst/>
          </a:prstGeom>
        </p:spPr>
      </p:pic>
    </p:spTree>
    <p:extLst>
      <p:ext uri="{BB962C8B-B14F-4D97-AF65-F5344CB8AC3E}">
        <p14:creationId xmlns:p14="http://schemas.microsoft.com/office/powerpoint/2010/main" val="3093226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panel og innhold grøn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
        <p:nvSpPr>
          <p:cNvPr id="8" name="Plassholder for tekst 6">
            <a:extLst>
              <a:ext uri="{FF2B5EF4-FFF2-40B4-BE49-F238E27FC236}">
                <a16:creationId xmlns:a16="http://schemas.microsoft.com/office/drawing/2014/main" id="{D3940224-A7C9-3A43-AFA8-6C153A9679D7}"/>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10" name="Ellipse 9">
            <a:extLst>
              <a:ext uri="{FF2B5EF4-FFF2-40B4-BE49-F238E27FC236}">
                <a16:creationId xmlns:a16="http://schemas.microsoft.com/office/drawing/2014/main" id="{41542DB6-5562-4F90-9F9D-B999490E29F3}"/>
              </a:ext>
            </a:extLst>
          </p:cNvPr>
          <p:cNvSpPr/>
          <p:nvPr userDrawn="1"/>
        </p:nvSpPr>
        <p:spPr>
          <a:xfrm>
            <a:off x="5524780"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Ellipse 10">
            <a:extLst>
              <a:ext uri="{FF2B5EF4-FFF2-40B4-BE49-F238E27FC236}">
                <a16:creationId xmlns:a16="http://schemas.microsoft.com/office/drawing/2014/main" id="{B88E3609-F8D0-4B55-9001-23EBD5E32975}"/>
              </a:ext>
            </a:extLst>
          </p:cNvPr>
          <p:cNvSpPr/>
          <p:nvPr userDrawn="1"/>
        </p:nvSpPr>
        <p:spPr>
          <a:xfrm>
            <a:off x="4491014"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2" name="TekstSylinder 11">
            <a:extLst>
              <a:ext uri="{FF2B5EF4-FFF2-40B4-BE49-F238E27FC236}">
                <a16:creationId xmlns:a16="http://schemas.microsoft.com/office/drawing/2014/main" id="{B5C9B73D-F384-45CC-B12B-DA435FF5AC6E}"/>
              </a:ext>
            </a:extLst>
          </p:cNvPr>
          <p:cNvSpPr txBox="1"/>
          <p:nvPr userDrawn="1"/>
        </p:nvSpPr>
        <p:spPr>
          <a:xfrm>
            <a:off x="4461261"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13" name="TekstSylinder 12">
            <a:extLst>
              <a:ext uri="{FF2B5EF4-FFF2-40B4-BE49-F238E27FC236}">
                <a16:creationId xmlns:a16="http://schemas.microsoft.com/office/drawing/2014/main" id="{3DB86B4A-E7E6-447A-9835-D118F681BE12}"/>
              </a:ext>
            </a:extLst>
          </p:cNvPr>
          <p:cNvSpPr txBox="1"/>
          <p:nvPr userDrawn="1"/>
        </p:nvSpPr>
        <p:spPr>
          <a:xfrm>
            <a:off x="5518881"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15" name="Plassholder for tekst 21">
            <a:extLst>
              <a:ext uri="{FF2B5EF4-FFF2-40B4-BE49-F238E27FC236}">
                <a16:creationId xmlns:a16="http://schemas.microsoft.com/office/drawing/2014/main" id="{6F98CC02-CFE9-41D4-B157-14EADB157725}"/>
              </a:ext>
            </a:extLst>
          </p:cNvPr>
          <p:cNvSpPr>
            <a:spLocks noGrp="1"/>
          </p:cNvSpPr>
          <p:nvPr>
            <p:ph type="body" sz="quarter" idx="16" hasCustomPrompt="1"/>
          </p:nvPr>
        </p:nvSpPr>
        <p:spPr>
          <a:xfrm>
            <a:off x="4765502"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16" name="Plassholder for lysbildenummer 4">
            <a:extLst>
              <a:ext uri="{FF2B5EF4-FFF2-40B4-BE49-F238E27FC236}">
                <a16:creationId xmlns:a16="http://schemas.microsoft.com/office/drawing/2014/main" id="{7ADA5812-148F-2B40-9582-FCFF394EE0EE}"/>
              </a:ext>
            </a:extLst>
          </p:cNvPr>
          <p:cNvSpPr>
            <a:spLocks noGrp="1"/>
          </p:cNvSpPr>
          <p:nvPr>
            <p:ph type="sldNum" sz="quarter" idx="12"/>
          </p:nvPr>
        </p:nvSpPr>
        <p:spPr>
          <a:xfrm>
            <a:off x="290513" y="6534854"/>
            <a:ext cx="549275" cy="323146"/>
          </a:xfrm>
        </p:spPr>
        <p:txBody>
          <a:bodyPr/>
          <a:lstStyle>
            <a:lvl1pPr>
              <a:defRPr b="1">
                <a:solidFill>
                  <a:schemeClr val="bg1"/>
                </a:solidFill>
              </a:defRPr>
            </a:lvl1pPr>
          </a:lstStyle>
          <a:p>
            <a:fld id="{2A7D75EB-BD23-FF4F-80AE-955DA86030AC}" type="slidenum">
              <a:rPr lang="nb-NO" smtClean="0"/>
              <a:pPr/>
              <a:t>‹#›</a:t>
            </a:fld>
            <a:endParaRPr lang="nb-NO" dirty="0"/>
          </a:p>
        </p:txBody>
      </p:sp>
      <p:sp>
        <p:nvSpPr>
          <p:cNvPr id="17" name="Plassholder for tekst 21">
            <a:extLst>
              <a:ext uri="{FF2B5EF4-FFF2-40B4-BE49-F238E27FC236}">
                <a16:creationId xmlns:a16="http://schemas.microsoft.com/office/drawing/2014/main" id="{217CEC4A-2C5E-9B4F-BED0-D23A0D90A4E3}"/>
              </a:ext>
            </a:extLst>
          </p:cNvPr>
          <p:cNvSpPr>
            <a:spLocks noGrp="1"/>
          </p:cNvSpPr>
          <p:nvPr>
            <p:ph type="body" sz="quarter" idx="17" hasCustomPrompt="1"/>
          </p:nvPr>
        </p:nvSpPr>
        <p:spPr>
          <a:xfrm>
            <a:off x="5852827" y="6101395"/>
            <a:ext cx="5531222" cy="525982"/>
          </a:xfrm>
        </p:spPr>
        <p:txBody>
          <a:bodyPr anchor="ctr">
            <a:normAutofit/>
          </a:bodyPr>
          <a:lstStyle>
            <a:lvl1pPr marL="0" indent="0">
              <a:buNone/>
              <a:defRPr sz="1000">
                <a:solidFill>
                  <a:schemeClr val="accent6"/>
                </a:solidFill>
              </a:defRPr>
            </a:lvl1pPr>
          </a:lstStyle>
          <a:p>
            <a:pPr lvl="0"/>
            <a:r>
              <a:rPr lang="nb-NO" dirty="0"/>
              <a:t>Skriv inn spørsmålet</a:t>
            </a:r>
          </a:p>
        </p:txBody>
      </p:sp>
    </p:spTree>
    <p:extLst>
      <p:ext uri="{BB962C8B-B14F-4D97-AF65-F5344CB8AC3E}">
        <p14:creationId xmlns:p14="http://schemas.microsoft.com/office/powerpoint/2010/main" val="12332447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panel og innhold rø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58DB01B5-3F21-EB46-B6E1-7F589CCF086F}"/>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Tree>
    <p:extLst>
      <p:ext uri="{BB962C8B-B14F-4D97-AF65-F5344CB8AC3E}">
        <p14:creationId xmlns:p14="http://schemas.microsoft.com/office/powerpoint/2010/main" val="7534899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panel og innhold 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1" cy="1557338"/>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7" name="Plassholder for tekst 6">
            <a:extLst>
              <a:ext uri="{FF2B5EF4-FFF2-40B4-BE49-F238E27FC236}">
                <a16:creationId xmlns:a16="http://schemas.microsoft.com/office/drawing/2014/main" id="{58DB01B5-3F21-EB46-B6E1-7F589CCF086F}"/>
              </a:ext>
            </a:extLst>
          </p:cNvPr>
          <p:cNvSpPr>
            <a:spLocks noGrp="1"/>
          </p:cNvSpPr>
          <p:nvPr>
            <p:ph type="body" sz="quarter" idx="13"/>
          </p:nvPr>
        </p:nvSpPr>
        <p:spPr>
          <a:xfrm>
            <a:off x="290513" y="2297113"/>
            <a:ext cx="3544576" cy="3635375"/>
          </a:xfrm>
        </p:spPr>
        <p:txBody>
          <a:bodyPr>
            <a:normAutofit/>
          </a:bodyPr>
          <a:lstStyle>
            <a:lvl1pPr marL="342900" indent="-342900">
              <a:buClr>
                <a:schemeClr val="bg1"/>
              </a:buClr>
              <a:buSzPct val="100000"/>
              <a:buFont typeface="Courier New" panose="02070309020205020404" pitchFamily="49" charset="0"/>
              <a:buChar char="o"/>
              <a:defRPr sz="2000">
                <a:solidFill>
                  <a:schemeClr val="bg1"/>
                </a:solidFill>
              </a:defRPr>
            </a:lvl1pPr>
            <a:lvl2pPr>
              <a:buClr>
                <a:schemeClr val="bg1"/>
              </a:buClr>
              <a:defRPr sz="1800">
                <a:solidFill>
                  <a:schemeClr val="bg1"/>
                </a:solidFill>
              </a:defRPr>
            </a:lvl2pPr>
            <a:lvl3pPr>
              <a:defRPr sz="1600">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p:spPr>
        <p:txBody>
          <a:bodyPr>
            <a:normAutofit/>
          </a:bodyPr>
          <a:lstStyle>
            <a:lvl1pPr marL="0" indent="0">
              <a:buNone/>
              <a:defRPr sz="2000">
                <a:solidFill>
                  <a:schemeClr val="accent6"/>
                </a:solidFill>
              </a:defRPr>
            </a:lvl1pPr>
            <a:lvl2pPr marL="457200" indent="0">
              <a:buNone/>
              <a:defRPr/>
            </a:lvl2pPr>
          </a:lstStyle>
          <a:p>
            <a:pPr lvl="0"/>
            <a:r>
              <a:rPr lang="nb-NO" dirty="0"/>
              <a:t>Sett inn bilde, diagram, video, tabell </a:t>
            </a:r>
            <a:r>
              <a:rPr lang="nb-NO" dirty="0" err="1"/>
              <a:t>etc</a:t>
            </a:r>
            <a:endParaRPr lang="nb-NO" dirty="0"/>
          </a:p>
        </p:txBody>
      </p:sp>
      <p:sp>
        <p:nvSpPr>
          <p:cNvPr id="8" name="Ellipse 7">
            <a:extLst>
              <a:ext uri="{FF2B5EF4-FFF2-40B4-BE49-F238E27FC236}">
                <a16:creationId xmlns:a16="http://schemas.microsoft.com/office/drawing/2014/main" id="{41EB2C6B-FAD7-4D78-9A73-0026365DBA35}"/>
              </a:ext>
            </a:extLst>
          </p:cNvPr>
          <p:cNvSpPr/>
          <p:nvPr userDrawn="1"/>
        </p:nvSpPr>
        <p:spPr>
          <a:xfrm>
            <a:off x="5524780"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0" name="Ellipse 9">
            <a:extLst>
              <a:ext uri="{FF2B5EF4-FFF2-40B4-BE49-F238E27FC236}">
                <a16:creationId xmlns:a16="http://schemas.microsoft.com/office/drawing/2014/main" id="{2991951B-D683-4468-AF0E-F511C3D946EF}"/>
              </a:ext>
            </a:extLst>
          </p:cNvPr>
          <p:cNvSpPr/>
          <p:nvPr userDrawn="1"/>
        </p:nvSpPr>
        <p:spPr>
          <a:xfrm>
            <a:off x="4491014"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TekstSylinder 10">
            <a:extLst>
              <a:ext uri="{FF2B5EF4-FFF2-40B4-BE49-F238E27FC236}">
                <a16:creationId xmlns:a16="http://schemas.microsoft.com/office/drawing/2014/main" id="{16B1B395-FED1-4B83-8915-0EE0B1744344}"/>
              </a:ext>
            </a:extLst>
          </p:cNvPr>
          <p:cNvSpPr txBox="1"/>
          <p:nvPr userDrawn="1"/>
        </p:nvSpPr>
        <p:spPr>
          <a:xfrm>
            <a:off x="4461261" y="6231836"/>
            <a:ext cx="407650"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n=</a:t>
            </a:r>
          </a:p>
        </p:txBody>
      </p:sp>
      <p:sp>
        <p:nvSpPr>
          <p:cNvPr id="12" name="TekstSylinder 11">
            <a:extLst>
              <a:ext uri="{FF2B5EF4-FFF2-40B4-BE49-F238E27FC236}">
                <a16:creationId xmlns:a16="http://schemas.microsoft.com/office/drawing/2014/main" id="{C1AB29D8-91CD-4D1C-B4BE-7CAFA84FC05E}"/>
              </a:ext>
            </a:extLst>
          </p:cNvPr>
          <p:cNvSpPr txBox="1"/>
          <p:nvPr userDrawn="1"/>
        </p:nvSpPr>
        <p:spPr>
          <a:xfrm>
            <a:off x="5518881" y="6242474"/>
            <a:ext cx="231562" cy="246221"/>
          </a:xfrm>
          <a:prstGeom prst="rect">
            <a:avLst/>
          </a:prstGeom>
          <a:noFill/>
        </p:spPr>
        <p:txBody>
          <a:bodyPr wrap="square" rtlCol="0">
            <a:spAutoFit/>
          </a:bodyPr>
          <a:lstStyle/>
          <a:p>
            <a:r>
              <a:rPr lang="nb-NO" sz="1000" dirty="0">
                <a:solidFill>
                  <a:schemeClr val="accent6"/>
                </a:solidFill>
                <a:latin typeface="Arial" charset="0"/>
                <a:ea typeface="Arial" charset="0"/>
                <a:cs typeface="Arial" charset="0"/>
              </a:rPr>
              <a:t>?</a:t>
            </a:r>
          </a:p>
        </p:txBody>
      </p:sp>
      <p:sp>
        <p:nvSpPr>
          <p:cNvPr id="14" name="Plassholder for tekst 21">
            <a:extLst>
              <a:ext uri="{FF2B5EF4-FFF2-40B4-BE49-F238E27FC236}">
                <a16:creationId xmlns:a16="http://schemas.microsoft.com/office/drawing/2014/main" id="{B82F4025-415E-49AB-8AF8-8BE71D038376}"/>
              </a:ext>
            </a:extLst>
          </p:cNvPr>
          <p:cNvSpPr>
            <a:spLocks noGrp="1"/>
          </p:cNvSpPr>
          <p:nvPr>
            <p:ph type="body" sz="quarter" idx="16" hasCustomPrompt="1"/>
          </p:nvPr>
        </p:nvSpPr>
        <p:spPr>
          <a:xfrm>
            <a:off x="4765502" y="6242474"/>
            <a:ext cx="680275" cy="249044"/>
          </a:xfrm>
        </p:spPr>
        <p:txBody>
          <a:bodyPr anchor="ctr">
            <a:noAutofit/>
          </a:bodyPr>
          <a:lstStyle>
            <a:lvl1pPr marL="0" indent="0" algn="l">
              <a:buNone/>
              <a:defRPr sz="1000">
                <a:solidFill>
                  <a:schemeClr val="accent6"/>
                </a:solidFill>
              </a:defRPr>
            </a:lvl1pPr>
          </a:lstStyle>
          <a:p>
            <a:pPr lvl="0"/>
            <a:r>
              <a:rPr lang="nb-NO" dirty="0"/>
              <a:t>Skriv n</a:t>
            </a:r>
          </a:p>
        </p:txBody>
      </p:sp>
      <p:sp>
        <p:nvSpPr>
          <p:cNvPr id="5" name="Plassholder for lysbildenummer 4"/>
          <p:cNvSpPr>
            <a:spLocks noGrp="1"/>
          </p:cNvSpPr>
          <p:nvPr>
            <p:ph type="sldNum" sz="quarter" idx="12"/>
          </p:nvPr>
        </p:nvSpPr>
        <p:spPr>
          <a:xfrm>
            <a:off x="290513" y="6534854"/>
            <a:ext cx="549275" cy="323146"/>
          </a:xfrm>
        </p:spPr>
        <p:txBody>
          <a:bodyPr/>
          <a:lstStyle>
            <a:lvl1pPr>
              <a:defRPr b="1">
                <a:solidFill>
                  <a:schemeClr val="bg1"/>
                </a:solidFill>
              </a:defRPr>
            </a:lvl1pPr>
          </a:lstStyle>
          <a:p>
            <a:fld id="{2A7D75EB-BD23-FF4F-80AE-955DA86030AC}" type="slidenum">
              <a:rPr lang="nb-NO" smtClean="0"/>
              <a:pPr/>
              <a:t>‹#›</a:t>
            </a:fld>
            <a:endParaRPr lang="nb-NO" dirty="0"/>
          </a:p>
        </p:txBody>
      </p:sp>
      <p:sp>
        <p:nvSpPr>
          <p:cNvPr id="15" name="Plassholder for tekst 21">
            <a:extLst>
              <a:ext uri="{FF2B5EF4-FFF2-40B4-BE49-F238E27FC236}">
                <a16:creationId xmlns:a16="http://schemas.microsoft.com/office/drawing/2014/main" id="{B46357CD-9C50-1448-9FA1-45F424A5A4CC}"/>
              </a:ext>
            </a:extLst>
          </p:cNvPr>
          <p:cNvSpPr>
            <a:spLocks noGrp="1"/>
          </p:cNvSpPr>
          <p:nvPr>
            <p:ph type="body" sz="quarter" idx="17"/>
          </p:nvPr>
        </p:nvSpPr>
        <p:spPr>
          <a:xfrm>
            <a:off x="5852827" y="6101395"/>
            <a:ext cx="5531222" cy="525982"/>
          </a:xfrm>
        </p:spPr>
        <p:txBody>
          <a:bodyPr anchor="ctr">
            <a:normAutofit/>
          </a:bodyPr>
          <a:lstStyle>
            <a:lvl1pPr marL="0" indent="0">
              <a:buNone/>
              <a:defRPr sz="1000">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40029111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pittelinndeling Grønn - Opinio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0420" y="4130566"/>
            <a:ext cx="6877051"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10800000">
            <a:off x="6448822" y="-2"/>
            <a:ext cx="5743177" cy="4130568"/>
          </a:xfrm>
          <a:prstGeom prst="rect">
            <a:avLst/>
          </a:prstGeom>
        </p:spPr>
      </p:pic>
      <p:sp>
        <p:nvSpPr>
          <p:cNvPr id="5" name="Plassholder for tekst 5"/>
          <p:cNvSpPr>
            <a:spLocks noGrp="1"/>
          </p:cNvSpPr>
          <p:nvPr>
            <p:ph type="body" sz="quarter" idx="11" hasCustomPrompt="1"/>
          </p:nvPr>
        </p:nvSpPr>
        <p:spPr>
          <a:xfrm>
            <a:off x="849845" y="3690938"/>
            <a:ext cx="6878404"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6" name="Bilde 5">
            <a:extLst>
              <a:ext uri="{FF2B5EF4-FFF2-40B4-BE49-F238E27FC236}">
                <a16:creationId xmlns:a16="http://schemas.microsoft.com/office/drawing/2014/main" id="{0E095FCD-291C-7441-A711-BA9AD97F5A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telinndeling Rød - Opinion">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2" y="4130566"/>
            <a:ext cx="6861896"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5" name="Bilde 4"/>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10800000">
            <a:off x="7475126" y="-2"/>
            <a:ext cx="4716873" cy="3543302"/>
          </a:xfrm>
          <a:prstGeom prst="rect">
            <a:avLst/>
          </a:prstGeom>
        </p:spPr>
      </p:pic>
      <p:sp>
        <p:nvSpPr>
          <p:cNvPr id="6" name="Plassholder for tekst 5"/>
          <p:cNvSpPr>
            <a:spLocks noGrp="1"/>
          </p:cNvSpPr>
          <p:nvPr>
            <p:ph type="body" sz="quarter" idx="11" hasCustomPrompt="1"/>
          </p:nvPr>
        </p:nvSpPr>
        <p:spPr>
          <a:xfrm>
            <a:off x="854336" y="3690938"/>
            <a:ext cx="6863246"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C20B6CC2-0C7A-6F42-AF05-6AB677EBCA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8121" y="3626068"/>
            <a:ext cx="6858717"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8121" y="5023945"/>
            <a:ext cx="6858717"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5E6E97CB-0394-4976-BDCF-53CF6B4E93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59A0E02-AC8C-8A45-ACAD-A9F6AC513FBE}"/>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17615423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telinndeling Blå - Opinio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1" y="4130566"/>
            <a:ext cx="6861897"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54336" y="3690938"/>
            <a:ext cx="6863247"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94CB1F1E-1B15-484A-8279-2678F421A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11426326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telinndeling Oransje">
    <p:bg>
      <p:bgPr>
        <a:solidFill>
          <a:srgbClr val="F26649"/>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65574" y="4130566"/>
            <a:ext cx="6851263"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64969" y="3690938"/>
            <a:ext cx="6852611"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3607198C-C03F-9846-9378-2A08A7435AC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14283125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4" y="4130566"/>
            <a:ext cx="6861893" cy="1765738"/>
          </a:xfrm>
        </p:spPr>
        <p:txBody>
          <a:bodyPr>
            <a:normAutofit/>
          </a:bodyPr>
          <a:lstStyle>
            <a:lvl1pPr>
              <a:defRPr sz="3200" baseline="0">
                <a:solidFill>
                  <a:schemeClr val="accent3"/>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54339" y="3690938"/>
            <a:ext cx="6863243" cy="439737"/>
          </a:xfr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Ingress - minitittel</a:t>
            </a:r>
          </a:p>
        </p:txBody>
      </p:sp>
      <p:pic>
        <p:nvPicPr>
          <p:cNvPr id="7" name="Bilde 6">
            <a:extLst>
              <a:ext uri="{FF2B5EF4-FFF2-40B4-BE49-F238E27FC236}">
                <a16:creationId xmlns:a16="http://schemas.microsoft.com/office/drawing/2014/main" id="{6D3B43A4-DD89-4142-B07C-8DE63DA1B7E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657291" y="6266985"/>
            <a:ext cx="305281" cy="311028"/>
          </a:xfrm>
          <a:prstGeom prst="rect">
            <a:avLst/>
          </a:prstGeom>
        </p:spPr>
      </p:pic>
    </p:spTree>
    <p:extLst>
      <p:ext uri="{BB962C8B-B14F-4D97-AF65-F5344CB8AC3E}">
        <p14:creationId xmlns:p14="http://schemas.microsoft.com/office/powerpoint/2010/main" val="34637683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killeside Blå">
    <p:spTree>
      <p:nvGrpSpPr>
        <p:cNvPr id="1" name=""/>
        <p:cNvGrpSpPr/>
        <p:nvPr/>
      </p:nvGrpSpPr>
      <p:grpSpPr>
        <a:xfrm>
          <a:off x="0" y="0"/>
          <a:ext cx="0" cy="0"/>
          <a:chOff x="0" y="0"/>
          <a:chExt cx="0" cy="0"/>
        </a:xfrm>
      </p:grpSpPr>
      <p:grpSp>
        <p:nvGrpSpPr>
          <p:cNvPr id="8" name="Gruppe 7"/>
          <p:cNvGrpSpPr/>
          <p:nvPr userDrawn="1"/>
        </p:nvGrpSpPr>
        <p:grpSpPr>
          <a:xfrm>
            <a:off x="0" y="-50820"/>
            <a:ext cx="8153058" cy="1473683"/>
            <a:chOff x="0" y="-50820"/>
            <a:chExt cx="8153058" cy="1473683"/>
          </a:xfrm>
        </p:grpSpPr>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246241">
              <a:off x="6532764" y="-50820"/>
              <a:ext cx="1620294" cy="1473683"/>
            </a:xfrm>
            <a:prstGeom prst="rect">
              <a:avLst/>
            </a:prstGeom>
          </p:spPr>
        </p:pic>
        <p:sp>
          <p:nvSpPr>
            <p:cNvPr id="4" name="Rektangel 3"/>
            <p:cNvSpPr/>
            <p:nvPr userDrawn="1"/>
          </p:nvSpPr>
          <p:spPr>
            <a:xfrm>
              <a:off x="0" y="0"/>
              <a:ext cx="7336221" cy="872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11" name="Rektangel 10"/>
          <p:cNvSpPr/>
          <p:nvPr userDrawn="1"/>
        </p:nvSpPr>
        <p:spPr>
          <a:xfrm>
            <a:off x="0" y="6495393"/>
            <a:ext cx="12192000" cy="36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6546" y="3350062"/>
            <a:ext cx="6870292" cy="1001220"/>
          </a:xfrm>
        </p:spPr>
        <p:txBody>
          <a:bodyPr>
            <a:normAutofit/>
          </a:bodyPr>
          <a:lstStyle>
            <a:lvl1pPr>
              <a:defRPr sz="2800">
                <a:solidFill>
                  <a:schemeClr val="accent2"/>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9" name="Plassholder for tekst 8"/>
          <p:cNvSpPr>
            <a:spLocks noGrp="1"/>
          </p:cNvSpPr>
          <p:nvPr>
            <p:ph type="body" sz="quarter" idx="11"/>
          </p:nvPr>
        </p:nvSpPr>
        <p:spPr>
          <a:xfrm>
            <a:off x="846546" y="4351282"/>
            <a:ext cx="6870292" cy="1009705"/>
          </a:xfr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7" name="Plassholder for tekst 6"/>
          <p:cNvSpPr>
            <a:spLocks noGrp="1"/>
          </p:cNvSpPr>
          <p:nvPr>
            <p:ph type="body" sz="quarter" idx="12" hasCustomPrompt="1"/>
          </p:nvPr>
        </p:nvSpPr>
        <p:spPr>
          <a:xfrm>
            <a:off x="839787" y="96248"/>
            <a:ext cx="5449887" cy="679861"/>
          </a:xfr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killeside Rød">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12306" y="0"/>
            <a:ext cx="1388230" cy="1250730"/>
          </a:xfrm>
          <a:prstGeom prst="rect">
            <a:avLst/>
          </a:prstGeom>
        </p:spPr>
      </p:pic>
      <p:sp>
        <p:nvSpPr>
          <p:cNvPr id="4" name="Rektangel 3"/>
          <p:cNvSpPr/>
          <p:nvPr userDrawn="1"/>
        </p:nvSpPr>
        <p:spPr>
          <a:xfrm>
            <a:off x="0" y="0"/>
            <a:ext cx="7336221" cy="87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Rektangel 10"/>
          <p:cNvSpPr/>
          <p:nvPr userDrawn="1"/>
        </p:nvSpPr>
        <p:spPr>
          <a:xfrm>
            <a:off x="0" y="6495393"/>
            <a:ext cx="12192000" cy="362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5"/>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sp>
        <p:nvSpPr>
          <p:cNvPr id="9" name="Plassholder for tekst 8"/>
          <p:cNvSpPr>
            <a:spLocks noGrp="1"/>
          </p:cNvSpPr>
          <p:nvPr>
            <p:ph type="body" sz="quarter" idx="11"/>
          </p:nvPr>
        </p:nvSpPr>
        <p:spPr>
          <a:xfrm>
            <a:off x="847344" y="4351282"/>
            <a:ext cx="6869494" cy="1009705"/>
          </a:xfr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12" name="Plassholder for tekst 6"/>
          <p:cNvSpPr>
            <a:spLocks noGrp="1"/>
          </p:cNvSpPr>
          <p:nvPr>
            <p:ph type="body" sz="quarter" idx="12" hasCustomPrompt="1"/>
          </p:nvPr>
        </p:nvSpPr>
        <p:spPr>
          <a:xfrm>
            <a:off x="847344" y="96248"/>
            <a:ext cx="5645150" cy="679861"/>
          </a:xfrm>
        </p:spPr>
        <p:txBody>
          <a:bodyPr anchor="ctr">
            <a:normAutofit/>
          </a:bodyPr>
          <a:lstStyle>
            <a:lvl1pPr marL="0" indent="0">
              <a:buFont typeface="Arial" charset="0"/>
              <a:buNone/>
              <a:defRPr sz="1800" b="1" baseline="0">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killeside Grønn">
    <p:spTree>
      <p:nvGrpSpPr>
        <p:cNvPr id="1" name=""/>
        <p:cNvGrpSpPr/>
        <p:nvPr/>
      </p:nvGrpSpPr>
      <p:grpSpPr>
        <a:xfrm>
          <a:off x="0" y="0"/>
          <a:ext cx="0" cy="0"/>
          <a:chOff x="0" y="0"/>
          <a:chExt cx="0" cy="0"/>
        </a:xfrm>
      </p:grpSpPr>
      <p:sp>
        <p:nvSpPr>
          <p:cNvPr id="11" name="Rektangel 10"/>
          <p:cNvSpPr/>
          <p:nvPr userDrawn="1"/>
        </p:nvSpPr>
        <p:spPr>
          <a:xfrm>
            <a:off x="0" y="6495393"/>
            <a:ext cx="12192000" cy="362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1"/>
                </a:solidFill>
              </a:defRPr>
            </a:lvl1pPr>
          </a:lstStyle>
          <a:p>
            <a:r>
              <a:rPr lang="nb-NO" dirty="0"/>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a:t>
            </a:fld>
            <a:endParaRPr lang="nb-NO" dirty="0"/>
          </a:p>
        </p:txBody>
      </p:sp>
      <p:grpSp>
        <p:nvGrpSpPr>
          <p:cNvPr id="7" name="Gruppe 6"/>
          <p:cNvGrpSpPr/>
          <p:nvPr userDrawn="1"/>
        </p:nvGrpSpPr>
        <p:grpSpPr>
          <a:xfrm>
            <a:off x="0" y="-5430"/>
            <a:ext cx="7965483" cy="1395807"/>
            <a:chOff x="0" y="-5430"/>
            <a:chExt cx="7965483" cy="1395807"/>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2185" y="-5430"/>
              <a:ext cx="1593298" cy="1395807"/>
            </a:xfrm>
            <a:prstGeom prst="rect">
              <a:avLst/>
            </a:prstGeom>
          </p:spPr>
        </p:pic>
        <p:sp>
          <p:nvSpPr>
            <p:cNvPr id="4" name="Rektangel 3"/>
            <p:cNvSpPr/>
            <p:nvPr userDrawn="1"/>
          </p:nvSpPr>
          <p:spPr>
            <a:xfrm>
              <a:off x="0" y="0"/>
              <a:ext cx="7336221" cy="87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9" name="Plassholder for tekst 8"/>
          <p:cNvSpPr>
            <a:spLocks noGrp="1"/>
          </p:cNvSpPr>
          <p:nvPr>
            <p:ph type="body" sz="quarter" idx="11"/>
          </p:nvPr>
        </p:nvSpPr>
        <p:spPr>
          <a:xfrm>
            <a:off x="847344" y="4351282"/>
            <a:ext cx="6869494" cy="1009705"/>
          </a:xfr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12" name="Plassholder for tekst 6"/>
          <p:cNvSpPr>
            <a:spLocks noGrp="1"/>
          </p:cNvSpPr>
          <p:nvPr>
            <p:ph type="body" sz="quarter" idx="12" hasCustomPrompt="1"/>
          </p:nvPr>
        </p:nvSpPr>
        <p:spPr>
          <a:xfrm>
            <a:off x="847344" y="96248"/>
            <a:ext cx="5645150" cy="679861"/>
          </a:xfr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dirty="0"/>
              <a:t>KLIKK FOR Å LEGGE TIL TEKST</a:t>
            </a:r>
          </a:p>
        </p:txBody>
      </p:sp>
    </p:spTree>
    <p:extLst>
      <p:ext uri="{BB962C8B-B14F-4D97-AF65-F5344CB8AC3E}">
        <p14:creationId xmlns:p14="http://schemas.microsoft.com/office/powerpoint/2010/main" val="101853418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3AB1F532-885A-544A-867E-5AAD92C4CC8F}"/>
              </a:ext>
            </a:extLst>
          </p:cNvPr>
          <p:cNvSpPr>
            <a:spLocks noGrp="1"/>
          </p:cNvSpPr>
          <p:nvPr>
            <p:ph type="sldNum" sz="quarter" idx="10"/>
          </p:nvPr>
        </p:nvSpPr>
        <p:spPr/>
        <p:txBody>
          <a:bodyPr/>
          <a:lstStyle/>
          <a:p>
            <a:fld id="{2A7D75EB-BD23-FF4F-80AE-955DA86030AC}" type="slidenum">
              <a:rPr lang="nb-NO" smtClean="0"/>
              <a:pPr/>
              <a:t>‹#›</a:t>
            </a:fld>
            <a:endParaRPr lang="nb-NO" dirty="0"/>
          </a:p>
        </p:txBody>
      </p:sp>
      <p:sp>
        <p:nvSpPr>
          <p:cNvPr id="5" name="Rektangel 4">
            <a:extLst>
              <a:ext uri="{FF2B5EF4-FFF2-40B4-BE49-F238E27FC236}">
                <a16:creationId xmlns:a16="http://schemas.microsoft.com/office/drawing/2014/main" id="{057E56A5-92A5-1840-9D06-6B1031737C66}"/>
              </a:ext>
            </a:extLst>
          </p:cNvPr>
          <p:cNvSpPr/>
          <p:nvPr userDrawn="1"/>
        </p:nvSpPr>
        <p:spPr>
          <a:xfrm>
            <a:off x="6096000" y="0"/>
            <a:ext cx="6096000" cy="687393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BBED1094-AF8F-8545-B2A5-DAF6D4C7849E}"/>
              </a:ext>
            </a:extLst>
          </p:cNvPr>
          <p:cNvSpPr/>
          <p:nvPr userDrawn="1"/>
        </p:nvSpPr>
        <p:spPr>
          <a:xfrm>
            <a:off x="0" y="-21099"/>
            <a:ext cx="6096000" cy="68739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5D4AD316-D974-F845-9957-7344EA7978B7}"/>
              </a:ext>
            </a:extLst>
          </p:cNvPr>
          <p:cNvSpPr>
            <a:spLocks noGrp="1"/>
          </p:cNvSpPr>
          <p:nvPr>
            <p:ph type="body" sz="quarter" idx="11" hasCustomPrompt="1"/>
          </p:nvPr>
        </p:nvSpPr>
        <p:spPr>
          <a:xfrm>
            <a:off x="839788" y="2245978"/>
            <a:ext cx="4438066" cy="3513138"/>
          </a:xfrm>
        </p:spPr>
        <p:txBody>
          <a:bodyPr>
            <a:normAutofit/>
          </a:bodyPr>
          <a:lstStyle>
            <a:lvl1pPr marL="11113" indent="0">
              <a:buFont typeface="Arial" panose="020B0604020202020204" pitchFamily="34" charset="0"/>
              <a:buNone/>
              <a:tabLst/>
              <a:defRPr sz="1800">
                <a:solidFill>
                  <a:schemeClr val="accent6"/>
                </a:solidFill>
              </a:defRPr>
            </a:lvl1pPr>
            <a:lvl2pPr marL="457200" indent="0">
              <a:buFont typeface="Arial" panose="020B0604020202020204" pitchFamily="34" charset="0"/>
              <a:buNone/>
              <a:defRPr sz="1600">
                <a:solidFill>
                  <a:schemeClr val="accent6"/>
                </a:solidFill>
              </a:defRPr>
            </a:lvl2pPr>
          </a:lstStyle>
          <a:p>
            <a:pPr lvl="0"/>
            <a:r>
              <a:rPr lang="nb-NO" dirty="0"/>
              <a:t>Skriv inn drivere/ positivt</a:t>
            </a:r>
          </a:p>
          <a:p>
            <a:pPr lvl="1"/>
            <a:r>
              <a:rPr lang="nb-NO" dirty="0"/>
              <a:t>Andre nivå</a:t>
            </a:r>
          </a:p>
        </p:txBody>
      </p:sp>
      <p:sp>
        <p:nvSpPr>
          <p:cNvPr id="9" name="Plassholder for tekst 7">
            <a:extLst>
              <a:ext uri="{FF2B5EF4-FFF2-40B4-BE49-F238E27FC236}">
                <a16:creationId xmlns:a16="http://schemas.microsoft.com/office/drawing/2014/main" id="{5F5DE821-6023-D343-A267-FB41D83C8C20}"/>
              </a:ext>
            </a:extLst>
          </p:cNvPr>
          <p:cNvSpPr>
            <a:spLocks noGrp="1"/>
          </p:cNvSpPr>
          <p:nvPr>
            <p:ph type="body" sz="quarter" idx="12" hasCustomPrompt="1"/>
          </p:nvPr>
        </p:nvSpPr>
        <p:spPr>
          <a:xfrm>
            <a:off x="6882066" y="2245978"/>
            <a:ext cx="4506659" cy="3513138"/>
          </a:xfrm>
        </p:spPr>
        <p:txBody>
          <a:bodyPr>
            <a:normAutofit/>
          </a:bodyPr>
          <a:lstStyle>
            <a:lvl1pPr marL="11113" indent="0">
              <a:buFont typeface="Arial" panose="020B0604020202020204" pitchFamily="34" charset="0"/>
              <a:buNone/>
              <a:tabLst/>
              <a:defRPr sz="1800">
                <a:solidFill>
                  <a:schemeClr val="accent6"/>
                </a:solidFill>
              </a:defRPr>
            </a:lvl1pPr>
            <a:lvl2pPr marL="457200" indent="0">
              <a:buNone/>
              <a:defRPr sz="1600">
                <a:solidFill>
                  <a:schemeClr val="accent6"/>
                </a:solidFill>
              </a:defRPr>
            </a:lvl2pPr>
          </a:lstStyle>
          <a:p>
            <a:pPr lvl="0"/>
            <a:r>
              <a:rPr lang="nb-NO" dirty="0"/>
              <a:t>Skriv inn barrierer/ negativt</a:t>
            </a:r>
          </a:p>
          <a:p>
            <a:pPr lvl="1"/>
            <a:r>
              <a:rPr lang="nb-NO" dirty="0"/>
              <a:t>Andre nivå</a:t>
            </a:r>
          </a:p>
        </p:txBody>
      </p:sp>
      <p:sp>
        <p:nvSpPr>
          <p:cNvPr id="2" name="Tittel 1">
            <a:extLst>
              <a:ext uri="{FF2B5EF4-FFF2-40B4-BE49-F238E27FC236}">
                <a16:creationId xmlns:a16="http://schemas.microsoft.com/office/drawing/2014/main" id="{3A7B657D-991F-4441-B8A8-0796B8D6C9F4}"/>
              </a:ext>
            </a:extLst>
          </p:cNvPr>
          <p:cNvSpPr>
            <a:spLocks noGrp="1"/>
          </p:cNvSpPr>
          <p:nvPr>
            <p:ph type="title" hasCustomPrompt="1"/>
          </p:nvPr>
        </p:nvSpPr>
        <p:spPr>
          <a:xfrm>
            <a:off x="839788" y="195001"/>
            <a:ext cx="10548937" cy="1001220"/>
          </a:xfrm>
        </p:spPr>
        <p:txBody>
          <a:bodyPr/>
          <a:lstStyle>
            <a:lvl1pPr>
              <a:defRPr>
                <a:solidFill>
                  <a:schemeClr val="bg1"/>
                </a:solidFill>
              </a:defRPr>
            </a:lvl1pPr>
          </a:lstStyle>
          <a:p>
            <a:r>
              <a:rPr lang="nb-NO" dirty="0"/>
              <a:t>Sett inn overskrift (hvis det trengs, kan også utelates)</a:t>
            </a:r>
          </a:p>
        </p:txBody>
      </p:sp>
      <p:sp>
        <p:nvSpPr>
          <p:cNvPr id="13" name="Plassholder for tekst 12">
            <a:extLst>
              <a:ext uri="{FF2B5EF4-FFF2-40B4-BE49-F238E27FC236}">
                <a16:creationId xmlns:a16="http://schemas.microsoft.com/office/drawing/2014/main" id="{9A5DB8CA-7ED7-1C4C-9FDC-A5E716EBECCF}"/>
              </a:ext>
            </a:extLst>
          </p:cNvPr>
          <p:cNvSpPr>
            <a:spLocks noGrp="1"/>
          </p:cNvSpPr>
          <p:nvPr>
            <p:ph type="body" sz="quarter" idx="13" hasCustomPrompt="1"/>
          </p:nvPr>
        </p:nvSpPr>
        <p:spPr>
          <a:xfrm>
            <a:off x="839788" y="1587500"/>
            <a:ext cx="4438515" cy="658813"/>
          </a:xfrm>
        </p:spPr>
        <p:txBody>
          <a:bodyPr/>
          <a:lstStyle>
            <a:lvl1pPr marL="0" indent="0">
              <a:buNone/>
              <a:defRPr b="1">
                <a:solidFill>
                  <a:schemeClr val="accent6"/>
                </a:solidFill>
                <a:latin typeface="Century Gothic" panose="020B0502020202020204" pitchFamily="34" charset="0"/>
              </a:defRPr>
            </a:lvl1pPr>
          </a:lstStyle>
          <a:p>
            <a:pPr lvl="0"/>
            <a:r>
              <a:rPr lang="nb-NO" dirty="0"/>
              <a:t>Tittel positivt (</a:t>
            </a:r>
            <a:r>
              <a:rPr lang="nb-NO" dirty="0" err="1"/>
              <a:t>f.eks</a:t>
            </a:r>
            <a:r>
              <a:rPr lang="nb-NO" dirty="0"/>
              <a:t> Drivere)</a:t>
            </a:r>
          </a:p>
        </p:txBody>
      </p:sp>
      <p:sp>
        <p:nvSpPr>
          <p:cNvPr id="14" name="Plassholder for tekst 12">
            <a:extLst>
              <a:ext uri="{FF2B5EF4-FFF2-40B4-BE49-F238E27FC236}">
                <a16:creationId xmlns:a16="http://schemas.microsoft.com/office/drawing/2014/main" id="{974DA5ED-53D6-DD4D-8C6D-8003C64909D7}"/>
              </a:ext>
            </a:extLst>
          </p:cNvPr>
          <p:cNvSpPr>
            <a:spLocks noGrp="1"/>
          </p:cNvSpPr>
          <p:nvPr>
            <p:ph type="body" sz="quarter" idx="14" hasCustomPrompt="1"/>
          </p:nvPr>
        </p:nvSpPr>
        <p:spPr>
          <a:xfrm>
            <a:off x="6882066" y="1587500"/>
            <a:ext cx="4507102" cy="658813"/>
          </a:xfrm>
        </p:spPr>
        <p:txBody>
          <a:bodyPr/>
          <a:lstStyle>
            <a:lvl1pPr marL="0" indent="0">
              <a:buNone/>
              <a:defRPr b="1">
                <a:solidFill>
                  <a:schemeClr val="accent6"/>
                </a:solidFill>
                <a:latin typeface="Century Gothic" panose="020B0502020202020204" pitchFamily="34" charset="0"/>
              </a:defRPr>
            </a:lvl1pPr>
          </a:lstStyle>
          <a:p>
            <a:pPr lvl="0"/>
            <a:r>
              <a:rPr lang="nb-NO" dirty="0"/>
              <a:t>Tittel negativt (</a:t>
            </a:r>
            <a:r>
              <a:rPr lang="nb-NO" dirty="0" err="1"/>
              <a:t>f.eks</a:t>
            </a:r>
            <a:r>
              <a:rPr lang="nb-NO" dirty="0"/>
              <a:t> Barrierer)</a:t>
            </a:r>
          </a:p>
        </p:txBody>
      </p:sp>
      <p:sp>
        <p:nvSpPr>
          <p:cNvPr id="31" name="TekstSylinder 30">
            <a:extLst>
              <a:ext uri="{FF2B5EF4-FFF2-40B4-BE49-F238E27FC236}">
                <a16:creationId xmlns:a16="http://schemas.microsoft.com/office/drawing/2014/main" id="{58819014-BA9F-CD41-AFDF-00C1B126A60A}"/>
              </a:ext>
            </a:extLst>
          </p:cNvPr>
          <p:cNvSpPr txBox="1"/>
          <p:nvPr userDrawn="1"/>
        </p:nvSpPr>
        <p:spPr>
          <a:xfrm>
            <a:off x="115192" y="1451701"/>
            <a:ext cx="592667" cy="646331"/>
          </a:xfrm>
          <a:prstGeom prst="rect">
            <a:avLst/>
          </a:prstGeom>
          <a:noFill/>
        </p:spPr>
        <p:txBody>
          <a:bodyPr wrap="square" rtlCol="0">
            <a:spAutoFit/>
          </a:bodyPr>
          <a:lstStyle/>
          <a:p>
            <a:pPr algn="ctr"/>
            <a:r>
              <a:rPr lang="nb-NO" sz="3600" b="1" dirty="0">
                <a:solidFill>
                  <a:schemeClr val="bg1"/>
                </a:solidFill>
                <a:latin typeface="Arial" charset="0"/>
                <a:ea typeface="Arial" charset="0"/>
                <a:cs typeface="Arial" charset="0"/>
              </a:rPr>
              <a:t>+</a:t>
            </a:r>
            <a:endParaRPr lang="nb-NO" b="1" dirty="0">
              <a:solidFill>
                <a:schemeClr val="bg1"/>
              </a:solidFill>
              <a:latin typeface="Arial" charset="0"/>
              <a:ea typeface="Arial" charset="0"/>
              <a:cs typeface="Arial" charset="0"/>
            </a:endParaRPr>
          </a:p>
        </p:txBody>
      </p:sp>
      <p:sp>
        <p:nvSpPr>
          <p:cNvPr id="32" name="TekstSylinder 31">
            <a:extLst>
              <a:ext uri="{FF2B5EF4-FFF2-40B4-BE49-F238E27FC236}">
                <a16:creationId xmlns:a16="http://schemas.microsoft.com/office/drawing/2014/main" id="{690D95F8-3655-AE44-8560-24E8B2C00568}"/>
              </a:ext>
            </a:extLst>
          </p:cNvPr>
          <p:cNvSpPr txBox="1"/>
          <p:nvPr userDrawn="1"/>
        </p:nvSpPr>
        <p:spPr>
          <a:xfrm>
            <a:off x="6289398" y="1451700"/>
            <a:ext cx="592667" cy="646331"/>
          </a:xfrm>
          <a:prstGeom prst="rect">
            <a:avLst/>
          </a:prstGeom>
          <a:noFill/>
        </p:spPr>
        <p:txBody>
          <a:bodyPr wrap="square" rtlCol="0">
            <a:spAutoFit/>
          </a:bodyPr>
          <a:lstStyle/>
          <a:p>
            <a:pPr algn="ctr"/>
            <a:r>
              <a:rPr lang="nb-NO" sz="3600" b="1" dirty="0">
                <a:solidFill>
                  <a:schemeClr val="bg1"/>
                </a:solidFill>
                <a:latin typeface="Arial" charset="0"/>
                <a:ea typeface="Arial" charset="0"/>
                <a:cs typeface="Arial" charset="0"/>
              </a:rPr>
              <a:t>-</a:t>
            </a:r>
            <a:endParaRPr lang="nb-NO"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6782699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fografikks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7" y="257395"/>
            <a:ext cx="4632538" cy="2556933"/>
          </a:xfrm>
        </p:spPr>
        <p:txBody>
          <a:bodyPr/>
          <a:lstStyle/>
          <a:p>
            <a:r>
              <a:rPr lang="nb-NO"/>
              <a:t>Klikk for å redigere tittelstil</a:t>
            </a:r>
            <a:endParaRPr lang="nb-NO" dirty="0"/>
          </a:p>
        </p:txBody>
      </p:sp>
      <p:sp>
        <p:nvSpPr>
          <p:cNvPr id="4" name="Rektangel 3">
            <a:extLst>
              <a:ext uri="{FF2B5EF4-FFF2-40B4-BE49-F238E27FC236}">
                <a16:creationId xmlns:a16="http://schemas.microsoft.com/office/drawing/2014/main" id="{89197B01-DC94-FE45-A4C2-9B461A87E01A}"/>
              </a:ext>
            </a:extLst>
          </p:cNvPr>
          <p:cNvSpPr/>
          <p:nvPr userDrawn="1"/>
        </p:nvSpPr>
        <p:spPr>
          <a:xfrm>
            <a:off x="5037665" y="257396"/>
            <a:ext cx="6849533" cy="2556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6849533"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896533"/>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5113337"/>
            <a:ext cx="4048868"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6429427" cy="1896533"/>
          </a:xfrm>
        </p:spPr>
        <p:txBody>
          <a:bodyPr>
            <a:noAutofit/>
          </a:bodyPr>
          <a:lstStyle>
            <a:lvl1pPr marL="0" indent="0" algn="ctr">
              <a:buNone/>
              <a:defRPr sz="13800" b="1">
                <a:solidFill>
                  <a:schemeClr val="bg1"/>
                </a:solidFill>
                <a:latin typeface="Century Gothic" panose="020B0502020202020204" pitchFamily="34" charset="0"/>
              </a:defRPr>
            </a:lvl1pPr>
          </a:lstStyle>
          <a:p>
            <a:pPr lvl="0"/>
            <a:r>
              <a:rPr lang="nb-NO" dirty="0"/>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5113337"/>
            <a:ext cx="6429427"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5186839" y="437201"/>
            <a:ext cx="297502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200973" y="437201"/>
            <a:ext cx="3415293" cy="2264723"/>
          </a:xfrm>
        </p:spPr>
        <p:txBody>
          <a:bodyPr anchor="ctr">
            <a:normAutofit/>
          </a:bodyPr>
          <a:lstStyle>
            <a:lvl1pPr marL="0" indent="0" algn="l">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378097314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16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fografikkside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88594" y="1554691"/>
            <a:ext cx="2802466" cy="2161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28064" y="1554690"/>
            <a:ext cx="2802466" cy="2153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67534" y="155693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107004" y="1557338"/>
            <a:ext cx="2802466" cy="2136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6" y="257396"/>
            <a:ext cx="11647004" cy="1063404"/>
          </a:xfrm>
        </p:spPr>
        <p:txBody>
          <a:bodyPr/>
          <a:lstStyle>
            <a:lvl1pPr algn="ctr">
              <a:defRPr/>
            </a:lvl1pPr>
          </a:lstStyle>
          <a:p>
            <a:r>
              <a:rPr lang="nb-NO"/>
              <a:t>Klikk for å redigere tittelstil</a:t>
            </a:r>
            <a:endParaRPr lang="nb-NO" dirty="0"/>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84738" y="1674544"/>
            <a:ext cx="2802466" cy="1896533"/>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8859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2806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6753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10700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84738" y="3961867"/>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28064" y="1693067"/>
            <a:ext cx="2798610" cy="189653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63678" y="1711590"/>
            <a:ext cx="2802466" cy="1896533"/>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114716" y="1730113"/>
            <a:ext cx="2806322" cy="189653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228064" y="3948241"/>
            <a:ext cx="2802466"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63678" y="3934615"/>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103148" y="3920989"/>
            <a:ext cx="2806322" cy="2523600"/>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1019259810"/>
      </p:ext>
    </p:extLst>
  </p:cSld>
  <p:clrMapOvr>
    <a:masterClrMapping/>
  </p:clrMapOvr>
  <p:transition>
    <p:fade/>
  </p:transition>
  <p:extLst>
    <p:ext uri="{DCECCB84-F9BA-43D5-87BE-67443E8EF086}">
      <p15:sldGuideLst xmlns:p15="http://schemas.microsoft.com/office/powerpoint/2012/main">
        <p15:guide id="1" orient="horz" pos="2364" userDrawn="1">
          <p15:clr>
            <a:srgbClr val="FBAE40"/>
          </p15:clr>
        </p15:guide>
        <p15:guide id="2" pos="16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fografikkside 3">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9197B01-DC94-FE45-A4C2-9B461A87E01A}"/>
              </a:ext>
            </a:extLst>
          </p:cNvPr>
          <p:cNvSpPr/>
          <p:nvPr userDrawn="1"/>
        </p:nvSpPr>
        <p:spPr>
          <a:xfrm>
            <a:off x="3361265" y="257175"/>
            <a:ext cx="6256868" cy="2556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4580467"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676401"/>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4944003"/>
            <a:ext cx="4048868"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4245027" cy="1676401"/>
          </a:xfr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dirty="0"/>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4944003"/>
            <a:ext cx="4245027" cy="1253595"/>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3468104" y="437200"/>
            <a:ext cx="297502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6443132" y="437200"/>
            <a:ext cx="2988735" cy="2264723"/>
          </a:xfrm>
        </p:spPr>
        <p:txBody>
          <a:bodyPr anchor="ctr">
            <a:normAutofit/>
          </a:bodyPr>
          <a:lstStyle>
            <a:lvl1pPr marL="0" indent="0" algn="l">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7" name="Plassholder for bilde 6">
            <a:extLst>
              <a:ext uri="{FF2B5EF4-FFF2-40B4-BE49-F238E27FC236}">
                <a16:creationId xmlns:a16="http://schemas.microsoft.com/office/drawing/2014/main" id="{E0466D43-FA07-354C-A0D3-D414FFF56B6D}"/>
              </a:ext>
            </a:extLst>
          </p:cNvPr>
          <p:cNvSpPr>
            <a:spLocks noGrp="1"/>
          </p:cNvSpPr>
          <p:nvPr>
            <p:ph type="pic" sz="quarter" idx="16"/>
          </p:nvPr>
        </p:nvSpPr>
        <p:spPr>
          <a:xfrm>
            <a:off x="261938" y="257175"/>
            <a:ext cx="2921529" cy="2557463"/>
          </a:xfr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nb-NO"/>
              <a:t>Klikk på ikonet for å legge til et bilde</a:t>
            </a:r>
          </a:p>
        </p:txBody>
      </p:sp>
      <p:sp>
        <p:nvSpPr>
          <p:cNvPr id="15" name="Rektangel 14">
            <a:extLst>
              <a:ext uri="{FF2B5EF4-FFF2-40B4-BE49-F238E27FC236}">
                <a16:creationId xmlns:a16="http://schemas.microsoft.com/office/drawing/2014/main" id="{760A9297-450B-CE42-BBF4-9CC85EF1124D}"/>
              </a:ext>
            </a:extLst>
          </p:cNvPr>
          <p:cNvSpPr/>
          <p:nvPr userDrawn="1"/>
        </p:nvSpPr>
        <p:spPr>
          <a:xfrm>
            <a:off x="9760794" y="257175"/>
            <a:ext cx="2126405" cy="2556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Plassholder for bilde 6">
            <a:extLst>
              <a:ext uri="{FF2B5EF4-FFF2-40B4-BE49-F238E27FC236}">
                <a16:creationId xmlns:a16="http://schemas.microsoft.com/office/drawing/2014/main" id="{505B2399-6F71-5D40-B553-0174448B1BD5}"/>
              </a:ext>
            </a:extLst>
          </p:cNvPr>
          <p:cNvSpPr>
            <a:spLocks noGrp="1"/>
          </p:cNvSpPr>
          <p:nvPr>
            <p:ph type="pic" sz="quarter" idx="17"/>
          </p:nvPr>
        </p:nvSpPr>
        <p:spPr>
          <a:xfrm>
            <a:off x="9760794" y="2922059"/>
            <a:ext cx="2126405" cy="3665008"/>
          </a:xfr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nb-NO"/>
              <a:t>Klikk på ikonet for å legge til et bilde</a:t>
            </a:r>
          </a:p>
        </p:txBody>
      </p:sp>
      <p:sp>
        <p:nvSpPr>
          <p:cNvPr id="17" name="Plassholder for tekst 7">
            <a:extLst>
              <a:ext uri="{FF2B5EF4-FFF2-40B4-BE49-F238E27FC236}">
                <a16:creationId xmlns:a16="http://schemas.microsoft.com/office/drawing/2014/main" id="{E6E71283-B202-C848-8C04-B9EAE688DE1A}"/>
              </a:ext>
            </a:extLst>
          </p:cNvPr>
          <p:cNvSpPr>
            <a:spLocks noGrp="1"/>
          </p:cNvSpPr>
          <p:nvPr>
            <p:ph type="body" sz="quarter" idx="18" hasCustomPrompt="1"/>
          </p:nvPr>
        </p:nvSpPr>
        <p:spPr>
          <a:xfrm>
            <a:off x="9760794" y="325015"/>
            <a:ext cx="2126405" cy="1151467"/>
          </a:xfrm>
        </p:spPr>
        <p:txBody>
          <a:bodyPr anchor="ctr">
            <a:noAutofit/>
          </a:bodyPr>
          <a:lstStyle>
            <a:lvl1pPr marL="0" indent="0" algn="ctr">
              <a:buNone/>
              <a:defRPr sz="6600" b="1">
                <a:solidFill>
                  <a:schemeClr val="bg1"/>
                </a:solidFill>
                <a:latin typeface="Century Gothic" panose="020B0502020202020204" pitchFamily="34" charset="0"/>
              </a:defRPr>
            </a:lvl1pPr>
          </a:lstStyle>
          <a:p>
            <a:pPr lvl="0"/>
            <a:r>
              <a:rPr lang="nb-NO" dirty="0"/>
              <a:t>34</a:t>
            </a:r>
          </a:p>
        </p:txBody>
      </p:sp>
      <p:sp>
        <p:nvSpPr>
          <p:cNvPr id="18" name="Plassholder for tekst 9">
            <a:extLst>
              <a:ext uri="{FF2B5EF4-FFF2-40B4-BE49-F238E27FC236}">
                <a16:creationId xmlns:a16="http://schemas.microsoft.com/office/drawing/2014/main" id="{0024228D-8E86-D040-BEBB-76BB5E2DA40F}"/>
              </a:ext>
            </a:extLst>
          </p:cNvPr>
          <p:cNvSpPr>
            <a:spLocks noGrp="1"/>
          </p:cNvSpPr>
          <p:nvPr>
            <p:ph type="body" sz="quarter" idx="19" hasCustomPrompt="1"/>
          </p:nvPr>
        </p:nvSpPr>
        <p:spPr>
          <a:xfrm>
            <a:off x="9760794" y="1520987"/>
            <a:ext cx="2126405" cy="1293121"/>
          </a:xfrm>
        </p:spPr>
        <p:txBody>
          <a:bodyPr anchor="t">
            <a:normAutofit/>
          </a:bodyPr>
          <a:lstStyle>
            <a:lvl1pPr marL="0" indent="0" algn="ctr">
              <a:buFont typeface="Arial" panose="020B0604020202020204" pitchFamily="34" charset="0"/>
              <a:buNone/>
              <a:defRPr sz="18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30858464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Oransje">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0029" y="3626068"/>
            <a:ext cx="6866809"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0029" y="5023945"/>
            <a:ext cx="6866809"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AADD8BE6-4F21-47BF-848C-31C464C0DE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A20442F0-8281-7B40-AA1C-A3C96FF5D5B0}"/>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70356061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nfografikkside 4">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618064" y="2006597"/>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6" y="257396"/>
            <a:ext cx="8542867" cy="1046472"/>
          </a:xfrm>
        </p:spPr>
        <p:txBody>
          <a:bodyPr/>
          <a:lstStyle/>
          <a:p>
            <a:r>
              <a:rPr lang="nb-NO"/>
              <a:t>Klikk for å redigere tittelstil</a:t>
            </a:r>
            <a:endParaRPr lang="nb-NO" dirty="0"/>
          </a:p>
        </p:txBody>
      </p:sp>
      <p:sp>
        <p:nvSpPr>
          <p:cNvPr id="4" name="Rektangel 3">
            <a:extLst>
              <a:ext uri="{FF2B5EF4-FFF2-40B4-BE49-F238E27FC236}">
                <a16:creationId xmlns:a16="http://schemas.microsoft.com/office/drawing/2014/main" id="{89197B01-DC94-FE45-A4C2-9B461A87E01A}"/>
              </a:ext>
            </a:extLst>
          </p:cNvPr>
          <p:cNvSpPr/>
          <p:nvPr userDrawn="1"/>
        </p:nvSpPr>
        <p:spPr>
          <a:xfrm>
            <a:off x="8940800" y="257396"/>
            <a:ext cx="2946398" cy="6329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763981" y="2501365"/>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914396" y="3974036"/>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8940800" y="403499"/>
            <a:ext cx="2946398" cy="226472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940800" y="2668221"/>
            <a:ext cx="2946398" cy="3784437"/>
          </a:xfrm>
        </p:spPr>
        <p:txBody>
          <a:bodyPr anchor="t">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15" name="Ellipse 14">
            <a:extLst>
              <a:ext uri="{FF2B5EF4-FFF2-40B4-BE49-F238E27FC236}">
                <a16:creationId xmlns:a16="http://schemas.microsoft.com/office/drawing/2014/main" id="{D2AB978A-0D56-FC41-B69C-938D16B6E099}"/>
              </a:ext>
            </a:extLst>
          </p:cNvPr>
          <p:cNvSpPr/>
          <p:nvPr userDrawn="1"/>
        </p:nvSpPr>
        <p:spPr>
          <a:xfrm>
            <a:off x="4804830" y="2006597"/>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Plassholder for tekst 7">
            <a:extLst>
              <a:ext uri="{FF2B5EF4-FFF2-40B4-BE49-F238E27FC236}">
                <a16:creationId xmlns:a16="http://schemas.microsoft.com/office/drawing/2014/main" id="{F8EB8195-CE99-6F42-8DD3-5F5CE4F42C61}"/>
              </a:ext>
            </a:extLst>
          </p:cNvPr>
          <p:cNvSpPr>
            <a:spLocks noGrp="1"/>
          </p:cNvSpPr>
          <p:nvPr>
            <p:ph type="body" sz="quarter" idx="16" hasCustomPrompt="1"/>
          </p:nvPr>
        </p:nvSpPr>
        <p:spPr>
          <a:xfrm>
            <a:off x="4950747" y="2501365"/>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230</a:t>
            </a:r>
          </a:p>
        </p:txBody>
      </p:sp>
      <p:sp>
        <p:nvSpPr>
          <p:cNvPr id="17" name="Plassholder for tekst 9">
            <a:extLst>
              <a:ext uri="{FF2B5EF4-FFF2-40B4-BE49-F238E27FC236}">
                <a16:creationId xmlns:a16="http://schemas.microsoft.com/office/drawing/2014/main" id="{36086F1F-B7D1-8A4A-B20F-D3BA336E8BC8}"/>
              </a:ext>
            </a:extLst>
          </p:cNvPr>
          <p:cNvSpPr>
            <a:spLocks noGrp="1"/>
          </p:cNvSpPr>
          <p:nvPr>
            <p:ph type="body" sz="quarter" idx="17" hasCustomPrompt="1"/>
          </p:nvPr>
        </p:nvSpPr>
        <p:spPr>
          <a:xfrm>
            <a:off x="5101162" y="3974036"/>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296808200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nfografikkside 5">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482597" y="1972730"/>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482597" y="347764"/>
            <a:ext cx="11184464" cy="1046472"/>
          </a:xfrm>
        </p:spPr>
        <p:txBody>
          <a:bodyPr/>
          <a:lstStyle>
            <a:lvl1pPr algn="ctr">
              <a:defRPr/>
            </a:lvl1pPr>
          </a:lstStyle>
          <a:p>
            <a:r>
              <a:rPr lang="nb-NO"/>
              <a:t>Klikk for å redigere tittelstil</a:t>
            </a:r>
            <a:endParaRPr lang="nb-NO" dirty="0"/>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628514"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778929"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12" name="Ellipse 11">
            <a:extLst>
              <a:ext uri="{FF2B5EF4-FFF2-40B4-BE49-F238E27FC236}">
                <a16:creationId xmlns:a16="http://schemas.microsoft.com/office/drawing/2014/main" id="{45F3055A-3F92-634C-8CD1-4363F07FA082}"/>
              </a:ext>
            </a:extLst>
          </p:cNvPr>
          <p:cNvSpPr/>
          <p:nvPr userDrawn="1"/>
        </p:nvSpPr>
        <p:spPr>
          <a:xfrm>
            <a:off x="4309529" y="1972730"/>
            <a:ext cx="3530600" cy="3530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8" name="Plassholder for tekst 7">
            <a:extLst>
              <a:ext uri="{FF2B5EF4-FFF2-40B4-BE49-F238E27FC236}">
                <a16:creationId xmlns:a16="http://schemas.microsoft.com/office/drawing/2014/main" id="{2B257649-22A3-9E40-9F74-671802383F99}"/>
              </a:ext>
            </a:extLst>
          </p:cNvPr>
          <p:cNvSpPr>
            <a:spLocks noGrp="1"/>
          </p:cNvSpPr>
          <p:nvPr>
            <p:ph type="body" sz="quarter" idx="12" hasCustomPrompt="1"/>
          </p:nvPr>
        </p:nvSpPr>
        <p:spPr>
          <a:xfrm>
            <a:off x="4455446"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9" name="Plassholder for tekst 9">
            <a:extLst>
              <a:ext uri="{FF2B5EF4-FFF2-40B4-BE49-F238E27FC236}">
                <a16:creationId xmlns:a16="http://schemas.microsoft.com/office/drawing/2014/main" id="{B055B7A2-2938-984A-B149-568577652791}"/>
              </a:ext>
            </a:extLst>
          </p:cNvPr>
          <p:cNvSpPr>
            <a:spLocks noGrp="1"/>
          </p:cNvSpPr>
          <p:nvPr>
            <p:ph type="body" sz="quarter" idx="13" hasCustomPrompt="1"/>
          </p:nvPr>
        </p:nvSpPr>
        <p:spPr>
          <a:xfrm>
            <a:off x="4605861"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
        <p:nvSpPr>
          <p:cNvPr id="20" name="Ellipse 19">
            <a:extLst>
              <a:ext uri="{FF2B5EF4-FFF2-40B4-BE49-F238E27FC236}">
                <a16:creationId xmlns:a16="http://schemas.microsoft.com/office/drawing/2014/main" id="{A8A2C09E-E019-114C-8053-0B2FC693F272}"/>
              </a:ext>
            </a:extLst>
          </p:cNvPr>
          <p:cNvSpPr/>
          <p:nvPr userDrawn="1"/>
        </p:nvSpPr>
        <p:spPr>
          <a:xfrm>
            <a:off x="8136461" y="1972730"/>
            <a:ext cx="3530600" cy="3530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Plassholder for tekst 7">
            <a:extLst>
              <a:ext uri="{FF2B5EF4-FFF2-40B4-BE49-F238E27FC236}">
                <a16:creationId xmlns:a16="http://schemas.microsoft.com/office/drawing/2014/main" id="{490167A3-DE95-5845-A279-338EFAA213A7}"/>
              </a:ext>
            </a:extLst>
          </p:cNvPr>
          <p:cNvSpPr>
            <a:spLocks noGrp="1"/>
          </p:cNvSpPr>
          <p:nvPr>
            <p:ph type="body" sz="quarter" idx="14" hasCustomPrompt="1"/>
          </p:nvPr>
        </p:nvSpPr>
        <p:spPr>
          <a:xfrm>
            <a:off x="8282378" y="2467498"/>
            <a:ext cx="3238765" cy="1439334"/>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2" name="Plassholder for tekst 9">
            <a:extLst>
              <a:ext uri="{FF2B5EF4-FFF2-40B4-BE49-F238E27FC236}">
                <a16:creationId xmlns:a16="http://schemas.microsoft.com/office/drawing/2014/main" id="{E473410A-5315-3847-8A4E-8C33FFAB18F2}"/>
              </a:ext>
            </a:extLst>
          </p:cNvPr>
          <p:cNvSpPr>
            <a:spLocks noGrp="1"/>
          </p:cNvSpPr>
          <p:nvPr>
            <p:ph type="body" sz="quarter" idx="15" hasCustomPrompt="1"/>
          </p:nvPr>
        </p:nvSpPr>
        <p:spPr>
          <a:xfrm>
            <a:off x="8432793" y="3940169"/>
            <a:ext cx="2946401" cy="1121835"/>
          </a:xfrm>
        </p:spPr>
        <p:txBody>
          <a:bodyPr>
            <a:normAutofit/>
          </a:bodyPr>
          <a:lstStyle>
            <a:lvl1pPr marL="0" indent="0" algn="ctr">
              <a:buFont typeface="Arial" panose="020B0604020202020204" pitchFamily="34" charset="0"/>
              <a:buNone/>
              <a:defRPr sz="2400">
                <a:solidFill>
                  <a:schemeClr val="bg1"/>
                </a:solidFill>
              </a:defRPr>
            </a:lvl1pPr>
            <a:lvl2pPr marL="457200" indent="0">
              <a:buNone/>
              <a:defRPr/>
            </a:lvl2pPr>
          </a:lstStyle>
          <a:p>
            <a:pPr lvl="0"/>
            <a:r>
              <a:rPr lang="nb-NO" dirty="0"/>
              <a:t>Skriv inn tekst/ forklaring</a:t>
            </a:r>
          </a:p>
        </p:txBody>
      </p:sp>
    </p:spTree>
    <p:extLst>
      <p:ext uri="{BB962C8B-B14F-4D97-AF65-F5344CB8AC3E}">
        <p14:creationId xmlns:p14="http://schemas.microsoft.com/office/powerpoint/2010/main" val="21702603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nfografikkside 6">
    <p:bg>
      <p:bgPr>
        <a:solidFill>
          <a:schemeClr val="accent3"/>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62467" y="1936309"/>
            <a:ext cx="2802466" cy="2141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01937" y="1928900"/>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41407" y="191897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080877" y="1936310"/>
            <a:ext cx="2802466" cy="2119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dirty="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58611" y="2259882"/>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6246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0193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4140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08087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58611" y="4260805"/>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01937" y="2278405"/>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45263" y="2296928"/>
            <a:ext cx="2806322" cy="1673235"/>
          </a:xfr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dirty="0"/>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088589" y="2293223"/>
            <a:ext cx="2806322" cy="1695463"/>
          </a:xfr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dirty="0"/>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198081" y="4247179"/>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37551" y="4233553"/>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077021" y="4219927"/>
            <a:ext cx="2806322" cy="2224661"/>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a:lvl2pPr>
          </a:lstStyle>
          <a:p>
            <a:pPr lvl="0"/>
            <a:r>
              <a:rPr lang="nb-NO" dirty="0"/>
              <a:t>Skriv inn tekst/ forklaring</a:t>
            </a:r>
          </a:p>
        </p:txBody>
      </p:sp>
      <p:sp>
        <p:nvSpPr>
          <p:cNvPr id="28" name="Plassholder for bilde 7">
            <a:extLst>
              <a:ext uri="{FF2B5EF4-FFF2-40B4-BE49-F238E27FC236}">
                <a16:creationId xmlns:a16="http://schemas.microsoft.com/office/drawing/2014/main" id="{68986AEF-327D-374C-8BA2-E967BE100B90}"/>
              </a:ext>
            </a:extLst>
          </p:cNvPr>
          <p:cNvSpPr>
            <a:spLocks noGrp="1"/>
          </p:cNvSpPr>
          <p:nvPr>
            <p:ph type="pic" sz="quarter" idx="18"/>
          </p:nvPr>
        </p:nvSpPr>
        <p:spPr>
          <a:xfrm>
            <a:off x="708542"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endParaRPr lang="nb-NO" dirty="0"/>
          </a:p>
        </p:txBody>
      </p:sp>
      <p:sp>
        <p:nvSpPr>
          <p:cNvPr id="29" name="Plassholder for bilde 7">
            <a:extLst>
              <a:ext uri="{FF2B5EF4-FFF2-40B4-BE49-F238E27FC236}">
                <a16:creationId xmlns:a16="http://schemas.microsoft.com/office/drawing/2014/main" id="{F0C42E31-E649-4F49-9F0C-F621DDBDD6CF}"/>
              </a:ext>
            </a:extLst>
          </p:cNvPr>
          <p:cNvSpPr>
            <a:spLocks noGrp="1"/>
          </p:cNvSpPr>
          <p:nvPr>
            <p:ph type="pic" sz="quarter" idx="19"/>
          </p:nvPr>
        </p:nvSpPr>
        <p:spPr>
          <a:xfrm>
            <a:off x="3646975"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endParaRPr lang="nb-NO" dirty="0"/>
          </a:p>
        </p:txBody>
      </p:sp>
      <p:sp>
        <p:nvSpPr>
          <p:cNvPr id="30" name="Plassholder for bilde 7">
            <a:extLst>
              <a:ext uri="{FF2B5EF4-FFF2-40B4-BE49-F238E27FC236}">
                <a16:creationId xmlns:a16="http://schemas.microsoft.com/office/drawing/2014/main" id="{0AEAED92-6BBC-824C-851D-543251B02C6E}"/>
              </a:ext>
            </a:extLst>
          </p:cNvPr>
          <p:cNvSpPr>
            <a:spLocks noGrp="1"/>
          </p:cNvSpPr>
          <p:nvPr>
            <p:ph type="pic" sz="quarter" idx="20"/>
          </p:nvPr>
        </p:nvSpPr>
        <p:spPr>
          <a:xfrm>
            <a:off x="6585408"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endParaRPr lang="nb-NO" dirty="0"/>
          </a:p>
        </p:txBody>
      </p:sp>
      <p:sp>
        <p:nvSpPr>
          <p:cNvPr id="31" name="Plassholder for bilde 7">
            <a:extLst>
              <a:ext uri="{FF2B5EF4-FFF2-40B4-BE49-F238E27FC236}">
                <a16:creationId xmlns:a16="http://schemas.microsoft.com/office/drawing/2014/main" id="{D3D7483C-02D6-9140-AEA0-03A594D27837}"/>
              </a:ext>
            </a:extLst>
          </p:cNvPr>
          <p:cNvSpPr>
            <a:spLocks noGrp="1"/>
          </p:cNvSpPr>
          <p:nvPr>
            <p:ph type="pic" sz="quarter" idx="21"/>
          </p:nvPr>
        </p:nvSpPr>
        <p:spPr>
          <a:xfrm>
            <a:off x="9523841"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13114564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med runde bil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972BF681-F619-0D4E-A139-78C598B15EF0}"/>
              </a:ext>
            </a:extLst>
          </p:cNvPr>
          <p:cNvSpPr/>
          <p:nvPr userDrawn="1"/>
        </p:nvSpPr>
        <p:spPr>
          <a:xfrm>
            <a:off x="11294300" y="5948512"/>
            <a:ext cx="782086" cy="90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12" name="Rektangel 11">
            <a:extLst>
              <a:ext uri="{FF2B5EF4-FFF2-40B4-BE49-F238E27FC236}">
                <a16:creationId xmlns:a16="http://schemas.microsoft.com/office/drawing/2014/main" id="{47909032-4C37-9C45-A351-EE5D87E45230}"/>
              </a:ext>
            </a:extLst>
          </p:cNvPr>
          <p:cNvSpPr/>
          <p:nvPr userDrawn="1"/>
        </p:nvSpPr>
        <p:spPr>
          <a:xfrm>
            <a:off x="5234152" y="365125"/>
            <a:ext cx="6621517" cy="6240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dirty="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62E67AF1-EBE7-3646-A708-C102F7B57150}"/>
              </a:ext>
            </a:extLst>
          </p:cNvPr>
          <p:cNvSpPr>
            <a:spLocks noGrp="1"/>
          </p:cNvSpPr>
          <p:nvPr>
            <p:ph type="title"/>
          </p:nvPr>
        </p:nvSpPr>
        <p:spPr>
          <a:xfrm>
            <a:off x="829734" y="365125"/>
            <a:ext cx="4250266" cy="1971675"/>
          </a:xfrm>
        </p:spPr>
        <p:txBody>
          <a:bodyPr/>
          <a:lstStyle/>
          <a:p>
            <a:r>
              <a:rPr lang="nb-NO"/>
              <a:t>Klikk for å redigere tittelstil</a:t>
            </a:r>
            <a:endParaRPr lang="nb-NO" dirty="0"/>
          </a:p>
        </p:txBody>
      </p:sp>
      <p:sp>
        <p:nvSpPr>
          <p:cNvPr id="3" name="Plassholder for lysbildenummer 2">
            <a:extLst>
              <a:ext uri="{FF2B5EF4-FFF2-40B4-BE49-F238E27FC236}">
                <a16:creationId xmlns:a16="http://schemas.microsoft.com/office/drawing/2014/main" id="{F46E1F12-B4FE-F842-BF49-089FBCD924A5}"/>
              </a:ext>
            </a:extLst>
          </p:cNvPr>
          <p:cNvSpPr>
            <a:spLocks noGrp="1"/>
          </p:cNvSpPr>
          <p:nvPr>
            <p:ph type="sldNum" sz="quarter" idx="10"/>
          </p:nvPr>
        </p:nvSpPr>
        <p:spPr>
          <a:xfrm>
            <a:off x="5902538" y="6495393"/>
            <a:ext cx="386923" cy="378543"/>
          </a:xfrm>
        </p:spPr>
        <p:txBody>
          <a:bodyPr/>
          <a:lstStyle/>
          <a:p>
            <a:fld id="{2A7D75EB-BD23-FF4F-80AE-955DA86030AC}" type="slidenum">
              <a:rPr lang="nb-NO" smtClean="0"/>
              <a:pPr/>
              <a:t>‹#›</a:t>
            </a:fld>
            <a:endParaRPr lang="nb-NO" dirty="0"/>
          </a:p>
        </p:txBody>
      </p:sp>
      <p:sp>
        <p:nvSpPr>
          <p:cNvPr id="4" name="Plassholder for bilde 7">
            <a:extLst>
              <a:ext uri="{FF2B5EF4-FFF2-40B4-BE49-F238E27FC236}">
                <a16:creationId xmlns:a16="http://schemas.microsoft.com/office/drawing/2014/main" id="{BBD58CAC-7DD0-2747-A15E-5B8BF21531B0}"/>
              </a:ext>
            </a:extLst>
          </p:cNvPr>
          <p:cNvSpPr>
            <a:spLocks noGrp="1"/>
          </p:cNvSpPr>
          <p:nvPr>
            <p:ph type="pic" sz="quarter" idx="11"/>
          </p:nvPr>
        </p:nvSpPr>
        <p:spPr>
          <a:xfrm>
            <a:off x="5604934" y="1975480"/>
            <a:ext cx="2971800" cy="2971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5" name="Plassholder for bilde 7">
            <a:extLst>
              <a:ext uri="{FF2B5EF4-FFF2-40B4-BE49-F238E27FC236}">
                <a16:creationId xmlns:a16="http://schemas.microsoft.com/office/drawing/2014/main" id="{1FD741BD-9015-BC46-8406-5795AFCF71CF}"/>
              </a:ext>
            </a:extLst>
          </p:cNvPr>
          <p:cNvSpPr>
            <a:spLocks noGrp="1"/>
          </p:cNvSpPr>
          <p:nvPr>
            <p:ph type="pic" sz="quarter" idx="12"/>
          </p:nvPr>
        </p:nvSpPr>
        <p:spPr>
          <a:xfrm>
            <a:off x="7789334" y="1034307"/>
            <a:ext cx="1882346" cy="1882346"/>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6" name="Plassholder for bilde 7">
            <a:extLst>
              <a:ext uri="{FF2B5EF4-FFF2-40B4-BE49-F238E27FC236}">
                <a16:creationId xmlns:a16="http://schemas.microsoft.com/office/drawing/2014/main" id="{C37A2620-3095-1640-9D22-512494B19BF7}"/>
              </a:ext>
            </a:extLst>
          </p:cNvPr>
          <p:cNvSpPr>
            <a:spLocks noGrp="1"/>
          </p:cNvSpPr>
          <p:nvPr>
            <p:ph type="pic" sz="quarter" idx="13"/>
          </p:nvPr>
        </p:nvSpPr>
        <p:spPr>
          <a:xfrm>
            <a:off x="7890934" y="3530372"/>
            <a:ext cx="2209800" cy="2209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7" name="Plassholder for bilde 7">
            <a:extLst>
              <a:ext uri="{FF2B5EF4-FFF2-40B4-BE49-F238E27FC236}">
                <a16:creationId xmlns:a16="http://schemas.microsoft.com/office/drawing/2014/main" id="{3A26A387-A25A-FC47-9D59-1DB5D0727830}"/>
              </a:ext>
            </a:extLst>
          </p:cNvPr>
          <p:cNvSpPr>
            <a:spLocks noGrp="1"/>
          </p:cNvSpPr>
          <p:nvPr>
            <p:ph type="pic" sz="quarter" idx="14"/>
          </p:nvPr>
        </p:nvSpPr>
        <p:spPr>
          <a:xfrm>
            <a:off x="9452013" y="1438681"/>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8" name="Plassholder for bilde 7">
            <a:extLst>
              <a:ext uri="{FF2B5EF4-FFF2-40B4-BE49-F238E27FC236}">
                <a16:creationId xmlns:a16="http://schemas.microsoft.com/office/drawing/2014/main" id="{052E182A-9F41-6647-A06E-15C17948EA7E}"/>
              </a:ext>
            </a:extLst>
          </p:cNvPr>
          <p:cNvSpPr>
            <a:spLocks noGrp="1"/>
          </p:cNvSpPr>
          <p:nvPr>
            <p:ph type="pic" sz="quarter" idx="15"/>
          </p:nvPr>
        </p:nvSpPr>
        <p:spPr>
          <a:xfrm>
            <a:off x="9734158" y="4571658"/>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9" name="Plassholder for bilde 7">
            <a:extLst>
              <a:ext uri="{FF2B5EF4-FFF2-40B4-BE49-F238E27FC236}">
                <a16:creationId xmlns:a16="http://schemas.microsoft.com/office/drawing/2014/main" id="{B29DA683-82C5-3042-900B-A0B9A2DCAD19}"/>
              </a:ext>
            </a:extLst>
          </p:cNvPr>
          <p:cNvSpPr>
            <a:spLocks noGrp="1"/>
          </p:cNvSpPr>
          <p:nvPr>
            <p:ph type="pic" sz="quarter" idx="16"/>
          </p:nvPr>
        </p:nvSpPr>
        <p:spPr>
          <a:xfrm>
            <a:off x="9917446" y="3429254"/>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BAF95D85-0507-CB47-9496-794E82EDC389}"/>
              </a:ext>
            </a:extLst>
          </p:cNvPr>
          <p:cNvSpPr>
            <a:spLocks noGrp="1"/>
          </p:cNvSpPr>
          <p:nvPr>
            <p:ph type="body" sz="quarter" idx="17"/>
          </p:nvPr>
        </p:nvSpPr>
        <p:spPr>
          <a:xfrm>
            <a:off x="830263" y="2336800"/>
            <a:ext cx="4249737" cy="4159250"/>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11767723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rønn">
    <p:bg>
      <p:bgPr>
        <a:solidFill>
          <a:schemeClr val="accent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43299"/>
            <a:ext cx="7331075" cy="2183733"/>
          </a:xfrm>
          <a:solidFill>
            <a:schemeClr val="accent1">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343394510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blå">
    <p:bg>
      <p:bgPr>
        <a:solidFill>
          <a:schemeClr val="accent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62349"/>
            <a:ext cx="7331075" cy="2164683"/>
          </a:xfrm>
          <a:solidFill>
            <a:schemeClr val="accent2">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200135862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rød">
    <p:bg>
      <p:bgPr>
        <a:solidFill>
          <a:schemeClr val="accent5"/>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5">
              <a:alpha val="80000"/>
            </a:schemeClr>
          </a:solidFill>
        </p:spPr>
        <p:txBody>
          <a:bodyPr lIns="180000" rIns="180000" anchor="ctr"/>
          <a:lstStyle>
            <a:lvl1pPr>
              <a:defRPr b="0">
                <a:solidFill>
                  <a:schemeClr val="bg1"/>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358502565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ul">
    <p:bg>
      <p:bgPr>
        <a:solidFill>
          <a:schemeClr val="accent3"/>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dirty="0"/>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3">
              <a:alpha val="80000"/>
            </a:schemeClr>
          </a:solidFill>
        </p:spPr>
        <p:txBody>
          <a:bodyPr lIns="180000" rIns="180000" anchor="ctr"/>
          <a:lstStyle>
            <a:lvl1pPr>
              <a:defRPr b="0">
                <a:solidFill>
                  <a:schemeClr val="accent6"/>
                </a:solidFill>
              </a:defRPr>
            </a:lvl1pPr>
          </a:lstStyle>
          <a:p>
            <a:r>
              <a:rPr lang="nb-NO" dirty="0"/>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a:t>
            </a:fld>
            <a:endParaRPr lang="nb-NO" dirty="0"/>
          </a:p>
        </p:txBody>
      </p:sp>
    </p:spTree>
    <p:extLst>
      <p:ext uri="{BB962C8B-B14F-4D97-AF65-F5344CB8AC3E}">
        <p14:creationId xmlns:p14="http://schemas.microsoft.com/office/powerpoint/2010/main" val="13040944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rønn">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a:extLst>
              <a:ext uri="{FF2B5EF4-FFF2-40B4-BE49-F238E27FC236}">
                <a16:creationId xmlns:a16="http://schemas.microsoft.com/office/drawing/2014/main" id="{F772C2ED-39C4-B244-8858-53BCA0AA5105}"/>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5" name="Plassholder for innhold 4">
            <a:extLst>
              <a:ext uri="{FF2B5EF4-FFF2-40B4-BE49-F238E27FC236}">
                <a16:creationId xmlns:a16="http://schemas.microsoft.com/office/drawing/2014/main" id="{8819F5AA-D3A4-8149-9F42-68686FF1101D}"/>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7804187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nhold med ramme rød">
    <p:bg>
      <p:bgPr>
        <a:solidFill>
          <a:schemeClr val="accent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4" name="Tittel 1">
            <a:extLst>
              <a:ext uri="{FF2B5EF4-FFF2-40B4-BE49-F238E27FC236}">
                <a16:creationId xmlns:a16="http://schemas.microsoft.com/office/drawing/2014/main" id="{56F368FE-E7BC-244E-8C11-83588DFBF96B}"/>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15" name="Plassholder for innhold 4">
            <a:extLst>
              <a:ext uri="{FF2B5EF4-FFF2-40B4-BE49-F238E27FC236}">
                <a16:creationId xmlns:a16="http://schemas.microsoft.com/office/drawing/2014/main" id="{F43FC6C3-754A-C041-92E5-BA91DFE4AE17}"/>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0523081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50029" y="3626068"/>
            <a:ext cx="6866809" cy="1397877"/>
          </a:xfrm>
        </p:spPr>
        <p:txBody>
          <a:bodyPr anchor="b">
            <a:normAutofit/>
          </a:bodyPr>
          <a:lstStyle>
            <a:lvl1pPr algn="l">
              <a:defRPr sz="4000">
                <a:solidFill>
                  <a:schemeClr val="accent3"/>
                </a:solidFill>
              </a:defRPr>
            </a:lvl1pPr>
          </a:lstStyle>
          <a:p>
            <a:r>
              <a:rPr lang="nb-NO" dirty="0"/>
              <a:t>SKRIV INN TITTEL (BRUK KUN STORE BOKSTAVER)</a:t>
            </a:r>
          </a:p>
        </p:txBody>
      </p:sp>
      <p:sp>
        <p:nvSpPr>
          <p:cNvPr id="3" name="Undertittel 2"/>
          <p:cNvSpPr>
            <a:spLocks noGrp="1"/>
          </p:cNvSpPr>
          <p:nvPr>
            <p:ph type="subTitle" idx="1"/>
          </p:nvPr>
        </p:nvSpPr>
        <p:spPr>
          <a:xfrm>
            <a:off x="850029" y="5023945"/>
            <a:ext cx="6866809" cy="833328"/>
          </a:xfr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43463611-1F7E-4B99-B204-0D3CF948EEF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742DA91D-C825-9741-B5A5-995E5BA8B2AE}"/>
              </a:ext>
            </a:extLst>
          </p:cNvPr>
          <p:cNvSpPr>
            <a:spLocks noGrp="1"/>
          </p:cNvSpPr>
          <p:nvPr>
            <p:ph type="body" sz="quarter" idx="10" hasCustomPrompt="1"/>
          </p:nvPr>
        </p:nvSpPr>
        <p:spPr>
          <a:xfrm>
            <a:off x="839788" y="6046424"/>
            <a:ext cx="6877050" cy="385763"/>
          </a:xfr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dirty="0"/>
              <a:t>Ditt navn </a:t>
            </a:r>
            <a:r>
              <a:rPr lang="nb-NO" sz="1200" kern="1200" dirty="0">
                <a:solidFill>
                  <a:schemeClr val="accent6"/>
                </a:solidFill>
                <a:latin typeface="+mn-lt"/>
              </a:rPr>
              <a:t>// </a:t>
            </a:r>
            <a:r>
              <a:rPr lang="nb-NO" sz="1200" kern="1200" dirty="0">
                <a:solidFill>
                  <a:schemeClr val="accent6"/>
                </a:solidFill>
                <a:latin typeface="+mn-lt"/>
                <a:ea typeface="Century Gothic" charset="0"/>
                <a:cs typeface="Century Gothic" charset="0"/>
              </a:rPr>
              <a:t>mailadresse // dato for rapport</a:t>
            </a:r>
            <a:endParaRPr lang="nb-NO" dirty="0"/>
          </a:p>
        </p:txBody>
      </p:sp>
    </p:spTree>
    <p:extLst>
      <p:ext uri="{BB962C8B-B14F-4D97-AF65-F5344CB8AC3E}">
        <p14:creationId xmlns:p14="http://schemas.microsoft.com/office/powerpoint/2010/main" val="128074329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nhold med ramme blå">
    <p:bg>
      <p:bgPr>
        <a:solidFill>
          <a:schemeClr val="accent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7865AAD0-A686-FB4A-897D-A5D8E30BFA76}"/>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10" name="Plassholder for innhold 4">
            <a:extLst>
              <a:ext uri="{FF2B5EF4-FFF2-40B4-BE49-F238E27FC236}">
                <a16:creationId xmlns:a16="http://schemas.microsoft.com/office/drawing/2014/main" id="{07CA7001-06FB-B84E-A38F-B0B8672B3715}"/>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28258447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ul">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64D1DE54-A6E5-124A-841A-04212D769508}"/>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10" name="Plassholder for innhold 4">
            <a:extLst>
              <a:ext uri="{FF2B5EF4-FFF2-40B4-BE49-F238E27FC236}">
                <a16:creationId xmlns:a16="http://schemas.microsoft.com/office/drawing/2014/main" id="{5027B73A-8175-194C-9DCE-F3672B82DEDF}"/>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67559097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nnhold med ramme oransje">
    <p:bg>
      <p:bgPr>
        <a:solidFill>
          <a:srgbClr val="F26649"/>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044A10E5-5A1F-5942-BAFB-3B5533DC6A3E}"/>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10" name="Plassholder for innhold 4">
            <a:extLst>
              <a:ext uri="{FF2B5EF4-FFF2-40B4-BE49-F238E27FC236}">
                <a16:creationId xmlns:a16="http://schemas.microsoft.com/office/drawing/2014/main" id="{B87E5FAC-CF55-7643-95E0-4C1FD525AC46}"/>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19299316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nnhold med ramme mørkegrå">
    <p:bg>
      <p:bgPr>
        <a:solidFill>
          <a:schemeClr val="accent6"/>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164CCAC7-9424-A54D-9EF0-BD103A7AF278}"/>
              </a:ext>
            </a:extLst>
          </p:cNvPr>
          <p:cNvSpPr>
            <a:spLocks noGrp="1"/>
          </p:cNvSpPr>
          <p:nvPr>
            <p:ph type="title"/>
          </p:nvPr>
        </p:nvSpPr>
        <p:spPr>
          <a:xfrm>
            <a:off x="839787" y="394448"/>
            <a:ext cx="10548937" cy="794584"/>
          </a:xfrm>
        </p:spPr>
        <p:txBody>
          <a:bodyPr/>
          <a:lstStyle>
            <a:lvl1pPr>
              <a:defRPr>
                <a:solidFill>
                  <a:schemeClr val="accent2"/>
                </a:solidFill>
              </a:defRPr>
            </a:lvl1pPr>
          </a:lstStyle>
          <a:p>
            <a:r>
              <a:rPr lang="nb-NO"/>
              <a:t>Klikk for å redigere tittelstil</a:t>
            </a:r>
            <a:endParaRPr lang="nb-NO" dirty="0"/>
          </a:p>
        </p:txBody>
      </p:sp>
      <p:sp>
        <p:nvSpPr>
          <p:cNvPr id="10" name="Plassholder for innhold 4">
            <a:extLst>
              <a:ext uri="{FF2B5EF4-FFF2-40B4-BE49-F238E27FC236}">
                <a16:creationId xmlns:a16="http://schemas.microsoft.com/office/drawing/2014/main" id="{20F2D3E2-2BD3-EC4D-B981-78A29DFA24EC}"/>
              </a:ext>
            </a:extLst>
          </p:cNvPr>
          <p:cNvSpPr>
            <a:spLocks noGrp="1"/>
          </p:cNvSpPr>
          <p:nvPr>
            <p:ph sz="quarter" idx="10"/>
          </p:nvPr>
        </p:nvSpPr>
        <p:spPr>
          <a:xfrm>
            <a:off x="839788" y="1557338"/>
            <a:ext cx="10548936" cy="4466944"/>
          </a:xfr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16095145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93154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3745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5567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53434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Siste side - avslutningsbil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19314" y="275772"/>
            <a:ext cx="3724374" cy="3846285"/>
          </a:xfrm>
          <a:prstGeom prst="rect">
            <a:avLst/>
          </a:prstGeom>
        </p:spPr>
      </p:pic>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3"/>
          <a:stretch>
            <a:fillRect/>
          </a:stretch>
        </p:blipFill>
        <p:spPr>
          <a:xfrm>
            <a:off x="9972934" y="4348975"/>
            <a:ext cx="1380866" cy="1873404"/>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083954" y="5822269"/>
            <a:ext cx="221887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www.opinion.no</a:t>
            </a:r>
          </a:p>
        </p:txBody>
      </p:sp>
      <p:sp>
        <p:nvSpPr>
          <p:cNvPr id="9" name="TekstSylinder 8">
            <a:extLst>
              <a:ext uri="{FF2B5EF4-FFF2-40B4-BE49-F238E27FC236}">
                <a16:creationId xmlns:a16="http://schemas.microsoft.com/office/drawing/2014/main" id="{3C3CC218-B390-9043-A383-445DDCDEE975}"/>
              </a:ext>
            </a:extLst>
          </p:cNvPr>
          <p:cNvSpPr txBox="1"/>
          <p:nvPr userDrawn="1"/>
        </p:nvSpPr>
        <p:spPr>
          <a:xfrm>
            <a:off x="3911316" y="5822269"/>
            <a:ext cx="2106667"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hei@opinion.no</a:t>
            </a:r>
          </a:p>
        </p:txBody>
      </p:sp>
      <p:sp>
        <p:nvSpPr>
          <p:cNvPr id="10" name="TekstSylinder 9">
            <a:extLst>
              <a:ext uri="{FF2B5EF4-FFF2-40B4-BE49-F238E27FC236}">
                <a16:creationId xmlns:a16="http://schemas.microsoft.com/office/drawing/2014/main" id="{EC6CB2B5-6664-CB4B-9611-54572CBFBA62}"/>
              </a:ext>
            </a:extLst>
          </p:cNvPr>
          <p:cNvSpPr txBox="1"/>
          <p:nvPr userDrawn="1"/>
        </p:nvSpPr>
        <p:spPr>
          <a:xfrm>
            <a:off x="6626468" y="5822269"/>
            <a:ext cx="1822935" cy="400110"/>
          </a:xfrm>
          <a:prstGeom prst="rect">
            <a:avLst/>
          </a:prstGeom>
          <a:noFill/>
        </p:spPr>
        <p:txBody>
          <a:bodyPr wrap="none" rtlCol="0">
            <a:spAutoFit/>
          </a:bodyPr>
          <a:lstStyle/>
          <a:p>
            <a:r>
              <a:rPr lang="nb-NO" sz="2000" dirty="0">
                <a:solidFill>
                  <a:schemeClr val="bg1"/>
                </a:solidFill>
                <a:latin typeface="Century Gothic" panose="020B0502020202020204" pitchFamily="34" charset="0"/>
                <a:ea typeface="Arial" charset="0"/>
                <a:cs typeface="Arial" charset="0"/>
              </a:rPr>
              <a:t>@opinionoslo</a:t>
            </a:r>
          </a:p>
        </p:txBody>
      </p:sp>
      <p:sp>
        <p:nvSpPr>
          <p:cNvPr id="11" name="TekstSylinder 10">
            <a:extLst>
              <a:ext uri="{FF2B5EF4-FFF2-40B4-BE49-F238E27FC236}">
                <a16:creationId xmlns:a16="http://schemas.microsoft.com/office/drawing/2014/main" id="{77B8E0E7-90B8-4847-B98D-8C7A05921BB9}"/>
              </a:ext>
            </a:extLst>
          </p:cNvPr>
          <p:cNvSpPr txBox="1"/>
          <p:nvPr userDrawn="1"/>
        </p:nvSpPr>
        <p:spPr>
          <a:xfrm>
            <a:off x="8490271" y="473582"/>
            <a:ext cx="3122971" cy="276999"/>
          </a:xfrm>
          <a:prstGeom prst="rect">
            <a:avLst/>
          </a:prstGeom>
          <a:noFill/>
        </p:spPr>
        <p:txBody>
          <a:bodyPr wrap="none" rtlCol="0">
            <a:spAutoFit/>
          </a:bodyPr>
          <a:lstStyle/>
          <a:p>
            <a:r>
              <a:rPr lang="nb-NO" sz="1200" dirty="0">
                <a:solidFill>
                  <a:schemeClr val="bg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p:nvPr userDrawn="1"/>
        </p:nvCxnSpPr>
        <p:spPr>
          <a:xfrm>
            <a:off x="3613736"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p:nvPr userDrawn="1"/>
        </p:nvCxnSpPr>
        <p:spPr>
          <a:xfrm>
            <a:off x="6319764" y="5822269"/>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3977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qua_plain_tekst">
    <p:bg>
      <p:bgPr>
        <a:solidFill>
          <a:schemeClr val="accent1"/>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6062864-6ED9-EE4A-8FD2-6AB2D8D1A0BC}"/>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latin typeface="Century Gothic" panose="020B0502020202020204" pitchFamily="34" charset="0"/>
              </a:defRPr>
            </a:lvl1pPr>
          </a:lstStyle>
          <a:p>
            <a:pPr lvl="0"/>
            <a:r>
              <a:rPr lang="nb-NO" dirty="0"/>
              <a:t>KLIKK OG SKRIV INN DIN TEKST</a:t>
            </a:r>
          </a:p>
        </p:txBody>
      </p:sp>
    </p:spTree>
    <p:extLst>
      <p:ext uri="{BB962C8B-B14F-4D97-AF65-F5344CB8AC3E}">
        <p14:creationId xmlns:p14="http://schemas.microsoft.com/office/powerpoint/2010/main" val="29303967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sjektinformasjon">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838200" y="385327"/>
            <a:ext cx="10744200" cy="809559"/>
          </a:xfrm>
        </p:spPr>
        <p:txBody>
          <a:bodyPr anchor="b"/>
          <a:lstStyle/>
          <a:p>
            <a:r>
              <a:rPr lang="nb-NO" dirty="0"/>
              <a:t>Prosjektinformasjon</a:t>
            </a:r>
            <a:endParaRPr lang="en-US" dirty="0"/>
          </a:p>
        </p:txBody>
      </p:sp>
      <p:sp>
        <p:nvSpPr>
          <p:cNvPr id="46" name="Oval 45"/>
          <p:cNvSpPr/>
          <p:nvPr/>
        </p:nvSpPr>
        <p:spPr>
          <a:xfrm>
            <a:off x="1461415"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27" name="TextBox 26"/>
          <p:cNvSpPr txBox="1"/>
          <p:nvPr/>
        </p:nvSpPr>
        <p:spPr>
          <a:xfrm>
            <a:off x="2219281" y="1757016"/>
            <a:ext cx="2261217" cy="338554"/>
          </a:xfrm>
          <a:prstGeom prst="rect">
            <a:avLst/>
          </a:prstGeom>
          <a:noFill/>
        </p:spPr>
        <p:txBody>
          <a:bodyPr wrap="square" rtlCol="0">
            <a:spAutoFit/>
          </a:bodyPr>
          <a:lstStyle/>
          <a:p>
            <a:pPr algn="l"/>
            <a:r>
              <a:rPr lang="nb-NO" sz="1600" noProof="0" dirty="0">
                <a:latin typeface="Arial"/>
                <a:cs typeface="Arial"/>
              </a:rPr>
              <a:t>OPPDRAGSGIVER</a:t>
            </a:r>
          </a:p>
        </p:txBody>
      </p:sp>
      <p:cxnSp>
        <p:nvCxnSpPr>
          <p:cNvPr id="34" name="Straight Connector 33"/>
          <p:cNvCxnSpPr/>
          <p:nvPr/>
        </p:nvCxnSpPr>
        <p:spPr>
          <a:xfrm>
            <a:off x="5915549" y="1208227"/>
            <a:ext cx="0" cy="4718251"/>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63666" y="3171979"/>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461415"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62" name="Text Placeholder 17"/>
          <p:cNvSpPr>
            <a:spLocks noGrp="1"/>
          </p:cNvSpPr>
          <p:nvPr>
            <p:ph type="body" sz="quarter" idx="15" hasCustomPrompt="1"/>
          </p:nvPr>
        </p:nvSpPr>
        <p:spPr>
          <a:xfrm>
            <a:off x="2258353" y="2254824"/>
            <a:ext cx="3273240" cy="348268"/>
          </a:xfrm>
          <a:ln>
            <a:noFill/>
          </a:ln>
        </p:spPr>
        <p:txBody>
          <a:bodyPr anchor="ctr">
            <a:noAutofit/>
          </a:bodyPr>
          <a:lstStyle>
            <a:lvl1pPr marL="0" indent="0" algn="l">
              <a:buNone/>
              <a:defRPr sz="1400" baseline="0">
                <a:solidFill>
                  <a:schemeClr val="accent6"/>
                </a:solidFill>
              </a:defRPr>
            </a:lvl1pPr>
          </a:lstStyle>
          <a:p>
            <a:pPr lvl="0"/>
            <a:r>
              <a:rPr lang="nb-NO" dirty="0"/>
              <a:t>Kundenavn</a:t>
            </a:r>
          </a:p>
        </p:txBody>
      </p:sp>
      <p:sp>
        <p:nvSpPr>
          <p:cNvPr id="64" name="Text Placeholder 17"/>
          <p:cNvSpPr>
            <a:spLocks noGrp="1"/>
          </p:cNvSpPr>
          <p:nvPr>
            <p:ph type="body" sz="quarter" idx="16" hasCustomPrompt="1"/>
          </p:nvPr>
        </p:nvSpPr>
        <p:spPr>
          <a:xfrm>
            <a:off x="2258353" y="2590705"/>
            <a:ext cx="3273240" cy="348268"/>
          </a:xfrm>
          <a:ln>
            <a:noFill/>
          </a:ln>
        </p:spPr>
        <p:txBody>
          <a:bodyPr anchor="ctr">
            <a:noAutofit/>
          </a:bodyPr>
          <a:lstStyle>
            <a:lvl1pPr marL="0" indent="0" algn="l">
              <a:buNone/>
              <a:defRPr sz="1400" baseline="0">
                <a:solidFill>
                  <a:schemeClr val="accent6"/>
                </a:solidFill>
              </a:defRPr>
            </a:lvl1pPr>
          </a:lstStyle>
          <a:p>
            <a:pPr lvl="0"/>
            <a:r>
              <a:rPr lang="nb-NO" dirty="0"/>
              <a:t>Kontaktperson</a:t>
            </a:r>
          </a:p>
        </p:txBody>
      </p:sp>
      <p:cxnSp>
        <p:nvCxnSpPr>
          <p:cNvPr id="66" name="Straight Connector 65"/>
          <p:cNvCxnSpPr/>
          <p:nvPr/>
        </p:nvCxnSpPr>
        <p:spPr>
          <a:xfrm>
            <a:off x="2253883"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253883"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462967"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72" name="TextBox 71"/>
          <p:cNvSpPr txBox="1"/>
          <p:nvPr/>
        </p:nvSpPr>
        <p:spPr>
          <a:xfrm>
            <a:off x="2277405" y="3425108"/>
            <a:ext cx="2261217" cy="338554"/>
          </a:xfrm>
          <a:prstGeom prst="rect">
            <a:avLst/>
          </a:prstGeom>
          <a:noFill/>
        </p:spPr>
        <p:txBody>
          <a:bodyPr wrap="square" rtlCol="0">
            <a:spAutoFit/>
          </a:bodyPr>
          <a:lstStyle/>
          <a:p>
            <a:pPr algn="l"/>
            <a:r>
              <a:rPr lang="nb-NO" sz="1600" noProof="0">
                <a:latin typeface="Arial"/>
                <a:cs typeface="Arial"/>
              </a:rPr>
              <a:t>FORMÅL</a:t>
            </a:r>
          </a:p>
        </p:txBody>
      </p:sp>
      <p:sp>
        <p:nvSpPr>
          <p:cNvPr id="73" name="Text Placeholder 17"/>
          <p:cNvSpPr>
            <a:spLocks noGrp="1"/>
          </p:cNvSpPr>
          <p:nvPr>
            <p:ph type="body" sz="quarter" idx="17" hasCustomPrompt="1"/>
          </p:nvPr>
        </p:nvSpPr>
        <p:spPr>
          <a:xfrm>
            <a:off x="2258353" y="3916486"/>
            <a:ext cx="3273240" cy="685671"/>
          </a:xfrm>
          <a:ln>
            <a:noFill/>
          </a:ln>
        </p:spPr>
        <p:txBody>
          <a:bodyPr anchor="t">
            <a:noAutofit/>
          </a:bodyPr>
          <a:lstStyle>
            <a:lvl1pPr marL="0" indent="0" algn="l">
              <a:buNone/>
              <a:defRPr sz="1400" baseline="0">
                <a:solidFill>
                  <a:schemeClr val="accent6"/>
                </a:solidFill>
              </a:defRPr>
            </a:lvl1pPr>
          </a:lstStyle>
          <a:p>
            <a:pPr lvl="0"/>
            <a:r>
              <a:rPr lang="nb-NO"/>
              <a:t>Kort beskrivelse av prosjektets hensikt og formål</a:t>
            </a:r>
          </a:p>
        </p:txBody>
      </p:sp>
      <p:cxnSp>
        <p:nvCxnSpPr>
          <p:cNvPr id="74" name="Straight Connector 73"/>
          <p:cNvCxnSpPr/>
          <p:nvPr/>
        </p:nvCxnSpPr>
        <p:spPr>
          <a:xfrm>
            <a:off x="1363666" y="4707311"/>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253883"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277405" y="4984998"/>
            <a:ext cx="2261217" cy="338554"/>
          </a:xfrm>
          <a:prstGeom prst="rect">
            <a:avLst/>
          </a:prstGeom>
          <a:noFill/>
        </p:spPr>
        <p:txBody>
          <a:bodyPr wrap="square" rtlCol="0">
            <a:spAutoFit/>
          </a:bodyPr>
          <a:lstStyle/>
          <a:p>
            <a:pPr algn="l"/>
            <a:r>
              <a:rPr lang="nb-NO" sz="1600" noProof="0">
                <a:latin typeface="Arial"/>
                <a:cs typeface="Arial"/>
              </a:rPr>
              <a:t>GJENNOMFØRING</a:t>
            </a:r>
          </a:p>
        </p:txBody>
      </p:sp>
      <p:cxnSp>
        <p:nvCxnSpPr>
          <p:cNvPr id="83" name="Straight Connector 82"/>
          <p:cNvCxnSpPr/>
          <p:nvPr/>
        </p:nvCxnSpPr>
        <p:spPr>
          <a:xfrm>
            <a:off x="2290895" y="535445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4" name="Text Placeholder 17"/>
          <p:cNvSpPr>
            <a:spLocks noGrp="1"/>
          </p:cNvSpPr>
          <p:nvPr>
            <p:ph type="body" sz="quarter" idx="18" hasCustomPrompt="1"/>
          </p:nvPr>
        </p:nvSpPr>
        <p:spPr>
          <a:xfrm>
            <a:off x="2260233" y="5469458"/>
            <a:ext cx="3273240" cy="1007654"/>
          </a:xfrm>
          <a:ln>
            <a:noFill/>
          </a:ln>
        </p:spPr>
        <p:txBody>
          <a:bodyPr anchor="t">
            <a:noAutofit/>
          </a:bodyPr>
          <a:lstStyle>
            <a:lvl1pPr marL="0" indent="0" algn="l">
              <a:buNone/>
              <a:defRPr sz="1400" baseline="0">
                <a:solidFill>
                  <a:schemeClr val="accent6"/>
                </a:solidFill>
              </a:defRPr>
            </a:lvl1pPr>
          </a:lstStyle>
          <a:p>
            <a:pPr lvl="0"/>
            <a:r>
              <a:rPr lang="nb-NO" dirty="0"/>
              <a:t>Dato/ tidsrom og annen praktisk info om feltarbeid</a:t>
            </a:r>
          </a:p>
        </p:txBody>
      </p:sp>
      <p:sp>
        <p:nvSpPr>
          <p:cNvPr id="85" name="Oval 84"/>
          <p:cNvSpPr/>
          <p:nvPr/>
        </p:nvSpPr>
        <p:spPr>
          <a:xfrm>
            <a:off x="6176830"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86" name="TextBox 85"/>
          <p:cNvSpPr txBox="1"/>
          <p:nvPr/>
        </p:nvSpPr>
        <p:spPr>
          <a:xfrm>
            <a:off x="6934696" y="1757016"/>
            <a:ext cx="2261217" cy="338554"/>
          </a:xfrm>
          <a:prstGeom prst="rect">
            <a:avLst/>
          </a:prstGeom>
          <a:noFill/>
        </p:spPr>
        <p:txBody>
          <a:bodyPr wrap="square" rtlCol="0">
            <a:spAutoFit/>
          </a:bodyPr>
          <a:lstStyle/>
          <a:p>
            <a:pPr algn="l"/>
            <a:r>
              <a:rPr lang="nb-NO" sz="1600" noProof="0">
                <a:latin typeface="Arial"/>
                <a:cs typeface="Arial"/>
              </a:rPr>
              <a:t>METODE</a:t>
            </a:r>
          </a:p>
        </p:txBody>
      </p:sp>
      <p:sp>
        <p:nvSpPr>
          <p:cNvPr id="88" name="Oval 87"/>
          <p:cNvSpPr/>
          <p:nvPr/>
        </p:nvSpPr>
        <p:spPr>
          <a:xfrm>
            <a:off x="6176830"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90" name="Text Placeholder 17"/>
          <p:cNvSpPr>
            <a:spLocks noGrp="1"/>
          </p:cNvSpPr>
          <p:nvPr>
            <p:ph type="body" sz="quarter" idx="19" hasCustomPrompt="1"/>
          </p:nvPr>
        </p:nvSpPr>
        <p:spPr>
          <a:xfrm>
            <a:off x="6973767" y="2254822"/>
            <a:ext cx="3273238" cy="720243"/>
          </a:xfrm>
          <a:ln>
            <a:noFill/>
          </a:ln>
        </p:spPr>
        <p:txBody>
          <a:bodyPr anchor="t">
            <a:noAutofit/>
          </a:bodyPr>
          <a:lstStyle>
            <a:lvl1pPr marL="0" indent="0" algn="l">
              <a:buNone/>
              <a:defRPr sz="1400" baseline="0">
                <a:solidFill>
                  <a:schemeClr val="accent6"/>
                </a:solidFill>
              </a:defRPr>
            </a:lvl1pPr>
          </a:lstStyle>
          <a:p>
            <a:pPr lvl="0"/>
            <a:r>
              <a:rPr lang="nb-NO" dirty="0"/>
              <a:t>Kort om metode</a:t>
            </a:r>
          </a:p>
        </p:txBody>
      </p:sp>
      <p:cxnSp>
        <p:nvCxnSpPr>
          <p:cNvPr id="92" name="Straight Connector 91"/>
          <p:cNvCxnSpPr/>
          <p:nvPr/>
        </p:nvCxnSpPr>
        <p:spPr>
          <a:xfrm>
            <a:off x="6969297"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969297"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6178382"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err="1"/>
          </a:p>
        </p:txBody>
      </p:sp>
      <p:sp>
        <p:nvSpPr>
          <p:cNvPr id="96" name="TextBox 95"/>
          <p:cNvSpPr txBox="1"/>
          <p:nvPr/>
        </p:nvSpPr>
        <p:spPr>
          <a:xfrm>
            <a:off x="6992819" y="3425108"/>
            <a:ext cx="2261217" cy="338554"/>
          </a:xfrm>
          <a:prstGeom prst="rect">
            <a:avLst/>
          </a:prstGeom>
          <a:noFill/>
        </p:spPr>
        <p:txBody>
          <a:bodyPr wrap="square" rtlCol="0">
            <a:spAutoFit/>
          </a:bodyPr>
          <a:lstStyle/>
          <a:p>
            <a:pPr algn="l"/>
            <a:r>
              <a:rPr lang="nb-NO" sz="1600" noProof="0">
                <a:latin typeface="Arial"/>
                <a:cs typeface="Arial"/>
              </a:rPr>
              <a:t>MÅLGRUPPE</a:t>
            </a:r>
          </a:p>
        </p:txBody>
      </p:sp>
      <p:sp>
        <p:nvSpPr>
          <p:cNvPr id="97" name="Text Placeholder 17"/>
          <p:cNvSpPr>
            <a:spLocks noGrp="1"/>
          </p:cNvSpPr>
          <p:nvPr>
            <p:ph type="body" sz="quarter" idx="21" hasCustomPrompt="1"/>
          </p:nvPr>
        </p:nvSpPr>
        <p:spPr>
          <a:xfrm>
            <a:off x="6973767" y="3916486"/>
            <a:ext cx="3273240" cy="685671"/>
          </a:xfrm>
          <a:ln>
            <a:noFill/>
          </a:ln>
        </p:spPr>
        <p:txBody>
          <a:bodyPr anchor="t">
            <a:noAutofit/>
          </a:bodyPr>
          <a:lstStyle>
            <a:lvl1pPr marL="0" indent="0" algn="l">
              <a:buNone/>
              <a:defRPr sz="1400" baseline="0">
                <a:solidFill>
                  <a:schemeClr val="accent6"/>
                </a:solidFill>
              </a:defRPr>
            </a:lvl1pPr>
          </a:lstStyle>
          <a:p>
            <a:pPr lvl="0"/>
            <a:r>
              <a:rPr lang="nb-NO" dirty="0"/>
              <a:t>Populasjon og kriterier</a:t>
            </a:r>
          </a:p>
        </p:txBody>
      </p:sp>
      <p:cxnSp>
        <p:nvCxnSpPr>
          <p:cNvPr id="98" name="Straight Connector 97"/>
          <p:cNvCxnSpPr/>
          <p:nvPr/>
        </p:nvCxnSpPr>
        <p:spPr>
          <a:xfrm>
            <a:off x="6969297"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6992819" y="4984997"/>
            <a:ext cx="2261217" cy="338554"/>
          </a:xfrm>
          <a:prstGeom prst="rect">
            <a:avLst/>
          </a:prstGeom>
          <a:noFill/>
        </p:spPr>
        <p:txBody>
          <a:bodyPr wrap="square" rtlCol="0">
            <a:spAutoFit/>
          </a:bodyPr>
          <a:lstStyle/>
          <a:p>
            <a:pPr algn="l"/>
            <a:r>
              <a:rPr lang="nb-NO" sz="1600" noProof="0">
                <a:latin typeface="Arial"/>
                <a:cs typeface="Arial"/>
              </a:rPr>
              <a:t>UTVALG</a:t>
            </a:r>
          </a:p>
        </p:txBody>
      </p:sp>
      <p:sp>
        <p:nvSpPr>
          <p:cNvPr id="100" name="Text Placeholder 17"/>
          <p:cNvSpPr>
            <a:spLocks noGrp="1"/>
          </p:cNvSpPr>
          <p:nvPr>
            <p:ph type="body" sz="quarter" idx="22" hasCustomPrompt="1"/>
          </p:nvPr>
        </p:nvSpPr>
        <p:spPr>
          <a:xfrm>
            <a:off x="6975647" y="5469458"/>
            <a:ext cx="3273240" cy="1007654"/>
          </a:xfrm>
          <a:ln>
            <a:noFill/>
          </a:ln>
        </p:spPr>
        <p:txBody>
          <a:bodyPr anchor="t">
            <a:noAutofit/>
          </a:bodyPr>
          <a:lstStyle>
            <a:lvl1pPr marL="0" indent="0" algn="l">
              <a:buNone/>
              <a:defRPr sz="1400" baseline="0">
                <a:solidFill>
                  <a:schemeClr val="accent6"/>
                </a:solidFill>
              </a:defRPr>
            </a:lvl1pPr>
          </a:lstStyle>
          <a:p>
            <a:pPr lvl="0"/>
            <a:r>
              <a:rPr lang="nb-NO" dirty="0"/>
              <a:t>Antall, info om vekting eller lignende</a:t>
            </a:r>
          </a:p>
        </p:txBody>
      </p:sp>
      <p:cxnSp>
        <p:nvCxnSpPr>
          <p:cNvPr id="103" name="Straight Connector 102"/>
          <p:cNvCxnSpPr/>
          <p:nvPr/>
        </p:nvCxnSpPr>
        <p:spPr>
          <a:xfrm>
            <a:off x="6969297" y="5351596"/>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pic>
        <p:nvPicPr>
          <p:cNvPr id="109" name="Picture 108" descr="noun_174068_cc.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2526" y="1616641"/>
            <a:ext cx="628820" cy="466219"/>
          </a:xfrm>
          <a:prstGeom prst="rect">
            <a:avLst/>
          </a:prstGeom>
        </p:spPr>
      </p:pic>
      <p:pic>
        <p:nvPicPr>
          <p:cNvPr id="110" name="Picture 109" descr="noun_174061_cc.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3561" y="3319449"/>
            <a:ext cx="620185" cy="432027"/>
          </a:xfrm>
          <a:prstGeom prst="rect">
            <a:avLst/>
          </a:prstGeom>
        </p:spPr>
      </p:pic>
      <p:pic>
        <p:nvPicPr>
          <p:cNvPr id="111" name="Picture 110" descr="noun_174073_cc.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1367" y="4871854"/>
            <a:ext cx="615600" cy="439307"/>
          </a:xfrm>
          <a:prstGeom prst="rect">
            <a:avLst/>
          </a:prstGeom>
          <a:ln>
            <a:noFill/>
          </a:ln>
        </p:spPr>
      </p:pic>
      <p:pic>
        <p:nvPicPr>
          <p:cNvPr id="112" name="Picture 111" descr="noun_174040_cc.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09856" y="4865921"/>
            <a:ext cx="583407" cy="437444"/>
          </a:xfrm>
          <a:prstGeom prst="rect">
            <a:avLst/>
          </a:prstGeom>
        </p:spPr>
      </p:pic>
      <p:pic>
        <p:nvPicPr>
          <p:cNvPr id="113" name="Picture 112" descr="noun_174027_cc.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93482" y="3310569"/>
            <a:ext cx="581425" cy="432237"/>
          </a:xfrm>
          <a:prstGeom prst="rect">
            <a:avLst/>
          </a:prstGeom>
        </p:spPr>
      </p:pic>
      <p:pic>
        <p:nvPicPr>
          <p:cNvPr id="114" name="Picture 113" descr="noun_174059_cc.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71365" y="1643534"/>
            <a:ext cx="614049" cy="467467"/>
          </a:xfrm>
          <a:prstGeom prst="rect">
            <a:avLst/>
          </a:prstGeom>
        </p:spPr>
      </p:pic>
      <p:sp>
        <p:nvSpPr>
          <p:cNvPr id="41" name="Plassholder for lysbildenummer 4"/>
          <p:cNvSpPr>
            <a:spLocks noGrp="1"/>
          </p:cNvSpPr>
          <p:nvPr>
            <p:ph type="sldNum" sz="quarter" idx="4"/>
          </p:nvPr>
        </p:nvSpPr>
        <p:spPr>
          <a:xfrm>
            <a:off x="5770041" y="6492875"/>
            <a:ext cx="651917" cy="365125"/>
          </a:xfrm>
          <a:prstGeom prst="rect">
            <a:avLst/>
          </a:prstGeom>
        </p:spPr>
        <p:txBody>
          <a:bodyPr vert="horz" lIns="91440" tIns="45720" rIns="0" bIns="45720" rtlCol="0" anchor="ctr"/>
          <a:lstStyle>
            <a:lvl1pPr algn="ctr">
              <a:defRPr sz="1000">
                <a:solidFill>
                  <a:schemeClr val="tx1">
                    <a:tint val="75000"/>
                  </a:schemeClr>
                </a:solidFill>
              </a:defRPr>
            </a:lvl1pPr>
          </a:lstStyle>
          <a:p>
            <a:fld id="{DDE7E8B0-A2A7-4B0F-B5F8-F72AD7E81E70}" type="slidenum">
              <a:rPr lang="nb-NO" smtClean="0"/>
              <a:pPr/>
              <a:t>‹#›</a:t>
            </a:fld>
            <a:endParaRPr lang="nb-NO"/>
          </a:p>
        </p:txBody>
      </p:sp>
    </p:spTree>
    <p:extLst>
      <p:ext uri="{BB962C8B-B14F-4D97-AF65-F5344CB8AC3E}">
        <p14:creationId xmlns:p14="http://schemas.microsoft.com/office/powerpoint/2010/main" val="97107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å_plain_tekst">
    <p:bg>
      <p:bgPr>
        <a:solidFill>
          <a:schemeClr val="accent2"/>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66702FB1-0EF0-5E40-BCBB-C1C42E008AE7}"/>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2">
                    <a:lumMod val="20000"/>
                    <a:lumOff val="80000"/>
                  </a:schemeClr>
                </a:solidFill>
                <a:latin typeface="Century Gothic" panose="020B0502020202020204" pitchFamily="34" charset="0"/>
              </a:defRPr>
            </a:lvl1pPr>
          </a:lstStyle>
          <a:p>
            <a:pPr lvl="0"/>
            <a:r>
              <a:rPr lang="nb-NO" dirty="0"/>
              <a:t>HVA HAR DU LYST TIL Å SKRIVE?</a:t>
            </a:r>
          </a:p>
        </p:txBody>
      </p:sp>
    </p:spTree>
    <p:extLst>
      <p:ext uri="{BB962C8B-B14F-4D97-AF65-F5344CB8AC3E}">
        <p14:creationId xmlns:p14="http://schemas.microsoft.com/office/powerpoint/2010/main" val="306857243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ransje_plain_tekst">
    <p:bg>
      <p:bgPr>
        <a:solidFill>
          <a:schemeClr val="tx2"/>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42C5537B-589A-9041-B444-479305C35629}"/>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3"/>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360119545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ød_plain_tekst">
    <p:bg>
      <p:bgPr>
        <a:solidFill>
          <a:schemeClr val="accent5"/>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754DCC17-403F-9149-9ACF-8557AAF6362E}"/>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3"/>
                </a:solidFill>
                <a:latin typeface="Century Gothic" panose="020B0502020202020204" pitchFamily="34" charset="0"/>
              </a:defRPr>
            </a:lvl1pPr>
          </a:lstStyle>
          <a:p>
            <a:pPr lvl="0"/>
            <a:r>
              <a:rPr lang="nb-NO" dirty="0"/>
              <a:t>KLIKK OG SKRIV INN DIN TEKST</a:t>
            </a:r>
          </a:p>
        </p:txBody>
      </p:sp>
    </p:spTree>
    <p:extLst>
      <p:ext uri="{BB962C8B-B14F-4D97-AF65-F5344CB8AC3E}">
        <p14:creationId xmlns:p14="http://schemas.microsoft.com/office/powerpoint/2010/main" val="86000192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å_plain_tekst">
    <p:bg>
      <p:bgPr>
        <a:solidFill>
          <a:schemeClr val="accent6"/>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81D8AAFB-D77D-314B-B39E-C432A74D8E37}"/>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1">
                    <a:lumMod val="40000"/>
                    <a:lumOff val="60000"/>
                  </a:schemeClr>
                </a:solidFill>
                <a:latin typeface="Century Gothic" panose="020B0502020202020204" pitchFamily="34" charset="0"/>
              </a:defRPr>
            </a:lvl1pPr>
          </a:lstStyle>
          <a:p>
            <a:pPr lvl="0"/>
            <a:r>
              <a:rPr lang="nb-NO" dirty="0"/>
              <a:t>HVA VIL DU SKRIVE?</a:t>
            </a:r>
          </a:p>
        </p:txBody>
      </p:sp>
    </p:spTree>
    <p:extLst>
      <p:ext uri="{BB962C8B-B14F-4D97-AF65-F5344CB8AC3E}">
        <p14:creationId xmlns:p14="http://schemas.microsoft.com/office/powerpoint/2010/main" val="55048846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ul_plain_tekst">
    <p:bg>
      <p:bgPr>
        <a:solidFill>
          <a:schemeClr val="accent3"/>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CCA9D76A-0BA9-E040-B3C0-E0BEDF969553}"/>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6"/>
                </a:solidFill>
                <a:latin typeface="Century Gothic" panose="020B0502020202020204" pitchFamily="34" charset="0"/>
              </a:defRPr>
            </a:lvl1pPr>
          </a:lstStyle>
          <a:p>
            <a:pPr lvl="0"/>
            <a:r>
              <a:rPr lang="nb-NO" dirty="0"/>
              <a:t>KLIKK OG SKRIV!</a:t>
            </a:r>
          </a:p>
        </p:txBody>
      </p:sp>
      <p:pic>
        <p:nvPicPr>
          <p:cNvPr id="3" name="Bilde 2">
            <a:extLst>
              <a:ext uri="{FF2B5EF4-FFF2-40B4-BE49-F238E27FC236}">
                <a16:creationId xmlns:a16="http://schemas.microsoft.com/office/drawing/2014/main" id="{282776A0-8695-5341-959B-32A4606C4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38051038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ys_aqua_plain_teks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5" name="Plassholder for tekst 3">
            <a:extLst>
              <a:ext uri="{FF2B5EF4-FFF2-40B4-BE49-F238E27FC236}">
                <a16:creationId xmlns:a16="http://schemas.microsoft.com/office/drawing/2014/main" id="{6216123A-9EF3-D04F-A478-C55B8E802409}"/>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6"/>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97561820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ys_grå_plain_tekst">
    <p:bg>
      <p:bgPr>
        <a:solidFill>
          <a:schemeClr val="bg2">
            <a:lumMod val="9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4" name="Plassholder for tekst 3">
            <a:extLst>
              <a:ext uri="{FF2B5EF4-FFF2-40B4-BE49-F238E27FC236}">
                <a16:creationId xmlns:a16="http://schemas.microsoft.com/office/drawing/2014/main" id="{AF2FCB16-3145-1C47-8A13-F89F5DA905CC}"/>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6"/>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12930175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ys_rød_plain_tekst">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4" name="Plassholder for tekst 3">
            <a:extLst>
              <a:ext uri="{FF2B5EF4-FFF2-40B4-BE49-F238E27FC236}">
                <a16:creationId xmlns:a16="http://schemas.microsoft.com/office/drawing/2014/main" id="{025F5BBC-0615-8B4A-B29C-28F6C4B3CDA9}"/>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1">
                <a:solidFill>
                  <a:schemeClr val="accent5"/>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251798874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ys_gul_plain_tekst">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4" name="Plassholder for tekst 3">
            <a:extLst>
              <a:ext uri="{FF2B5EF4-FFF2-40B4-BE49-F238E27FC236}">
                <a16:creationId xmlns:a16="http://schemas.microsoft.com/office/drawing/2014/main" id="{BDD17107-0924-F446-AAEB-5FD513BBEEC7}"/>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0">
                <a:solidFill>
                  <a:schemeClr val="accent6"/>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423976599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Lys_blå_plain_tekst">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4" name="Plassholder for tekst 3">
            <a:extLst>
              <a:ext uri="{FF2B5EF4-FFF2-40B4-BE49-F238E27FC236}">
                <a16:creationId xmlns:a16="http://schemas.microsoft.com/office/drawing/2014/main" id="{21FF0EAC-58EA-E04F-9F68-545AF48947BA}"/>
              </a:ext>
            </a:extLst>
          </p:cNvPr>
          <p:cNvSpPr>
            <a:spLocks noGrp="1"/>
          </p:cNvSpPr>
          <p:nvPr>
            <p:ph type="body" sz="quarter" idx="10" hasCustomPrompt="1"/>
          </p:nvPr>
        </p:nvSpPr>
        <p:spPr>
          <a:xfrm>
            <a:off x="839788" y="2771775"/>
            <a:ext cx="10548937" cy="1195388"/>
          </a:xfrm>
          <a:prstGeom prst="rect">
            <a:avLst/>
          </a:prstGeom>
        </p:spPr>
        <p:txBody>
          <a:bodyPr/>
          <a:lstStyle>
            <a:lvl1pPr marL="0" indent="0" algn="ctr">
              <a:buNone/>
              <a:defRPr sz="5400" b="0">
                <a:solidFill>
                  <a:schemeClr val="accent6"/>
                </a:solidFill>
                <a:latin typeface="Century Gothic" panose="020B0502020202020204" pitchFamily="34" charset="0"/>
              </a:defRPr>
            </a:lvl1pPr>
          </a:lstStyle>
          <a:p>
            <a:pPr lvl="0"/>
            <a:r>
              <a:rPr lang="nb-NO" dirty="0"/>
              <a:t>KLIKK OG SKRIV!</a:t>
            </a:r>
          </a:p>
        </p:txBody>
      </p:sp>
    </p:spTree>
    <p:extLst>
      <p:ext uri="{BB962C8B-B14F-4D97-AF65-F5344CB8AC3E}">
        <p14:creationId xmlns:p14="http://schemas.microsoft.com/office/powerpoint/2010/main" val="7515993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1">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 </a:t>
            </a:r>
            <a:br>
              <a:rPr lang="nb-NO" sz="3600" i="0" dirty="0">
                <a:solidFill>
                  <a:schemeClr val="bg1"/>
                </a:solidFill>
              </a:rPr>
            </a:br>
            <a:r>
              <a:rPr lang="nb-NO" sz="3600" i="0" dirty="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6"/>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8"/>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40"/>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1">
                    <a:lumMod val="20000"/>
                    <a:lumOff val="80000"/>
                  </a:schemeClr>
                </a:solidFill>
                <a:latin typeface="Century Gothic" panose="020B0502020202020204" pitchFamily="34" charset="0"/>
                <a:ea typeface="Arial" charset="0"/>
                <a:cs typeface="Arial" charset="0"/>
              </a:rPr>
              <a:t>3</a:t>
            </a:r>
          </a:p>
        </p:txBody>
      </p:sp>
      <p:pic>
        <p:nvPicPr>
          <p:cNvPr id="30" name="Bilde 29">
            <a:extLst>
              <a:ext uri="{FF2B5EF4-FFF2-40B4-BE49-F238E27FC236}">
                <a16:creationId xmlns:a16="http://schemas.microsoft.com/office/drawing/2014/main" id="{7A73CB26-3347-7E4A-BA0F-D070778DCD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F5980FCC-DCF7-594A-BB81-6F5B4A1A3C73}"/>
              </a:ext>
            </a:extLst>
          </p:cNvPr>
          <p:cNvSpPr>
            <a:spLocks noGrp="1"/>
          </p:cNvSpPr>
          <p:nvPr>
            <p:ph type="body" sz="quarter" idx="10" hasCustomPrompt="1"/>
          </p:nvPr>
        </p:nvSpPr>
        <p:spPr>
          <a:xfrm>
            <a:off x="5610225" y="917017"/>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3" name="Plassholder for tekst 7">
            <a:extLst>
              <a:ext uri="{FF2B5EF4-FFF2-40B4-BE49-F238E27FC236}">
                <a16:creationId xmlns:a16="http://schemas.microsoft.com/office/drawing/2014/main" id="{96B74D0B-B649-8B45-AC8C-EB763E3152A5}"/>
              </a:ext>
            </a:extLst>
          </p:cNvPr>
          <p:cNvSpPr>
            <a:spLocks noGrp="1"/>
          </p:cNvSpPr>
          <p:nvPr>
            <p:ph type="body" sz="quarter" idx="13" hasCustomPrompt="1"/>
          </p:nvPr>
        </p:nvSpPr>
        <p:spPr>
          <a:xfrm>
            <a:off x="5610225" y="2737879"/>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15" name="Plassholder for tekst 7">
            <a:extLst>
              <a:ext uri="{FF2B5EF4-FFF2-40B4-BE49-F238E27FC236}">
                <a16:creationId xmlns:a16="http://schemas.microsoft.com/office/drawing/2014/main" id="{364D570B-55AE-0F46-A439-79FDAF67D558}"/>
              </a:ext>
            </a:extLst>
          </p:cNvPr>
          <p:cNvSpPr>
            <a:spLocks noGrp="1"/>
          </p:cNvSpPr>
          <p:nvPr>
            <p:ph type="body" sz="quarter" idx="14" hasCustomPrompt="1"/>
          </p:nvPr>
        </p:nvSpPr>
        <p:spPr>
          <a:xfrm>
            <a:off x="5610225" y="4558741"/>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1528471495"/>
      </p:ext>
    </p:extLst>
  </p:cSld>
  <p:clrMapOvr>
    <a:masterClrMapping/>
  </p:clrMapOvr>
  <p:transition>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bg>
      <p:bgPr>
        <a:solidFill>
          <a:schemeClr val="tx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0" y="0"/>
            <a:ext cx="12192000" cy="6858000"/>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418728126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ransje tom side 1">
    <p:bg>
      <p:bgPr>
        <a:solidFill>
          <a:schemeClr val="tx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3930244" cy="4192152"/>
          </a:xfrm>
          <a:prstGeom prst="rect">
            <a:avLst/>
          </a:prstGeom>
        </p:spPr>
      </p:pic>
      <p:sp>
        <p:nvSpPr>
          <p:cNvPr id="9" name="Plassholder for tekst 8">
            <a:extLst>
              <a:ext uri="{FF2B5EF4-FFF2-40B4-BE49-F238E27FC236}">
                <a16:creationId xmlns:a16="http://schemas.microsoft.com/office/drawing/2014/main" id="{2F499A3A-C576-4C4D-B221-15D721DF5D66}"/>
              </a:ext>
            </a:extLst>
          </p:cNvPr>
          <p:cNvSpPr>
            <a:spLocks noGrp="1"/>
          </p:cNvSpPr>
          <p:nvPr>
            <p:ph type="body" sz="quarter" idx="10" hasCustomPrompt="1"/>
          </p:nvPr>
        </p:nvSpPr>
        <p:spPr>
          <a:xfrm>
            <a:off x="4511674" y="2914649"/>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43869545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ransje tom side 2">
    <p:bg>
      <p:bgPr>
        <a:solidFill>
          <a:schemeClr val="tx2"/>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5370CD3-C0C6-A443-8C26-13EB4DD56F9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5400000">
            <a:off x="8253632" y="67578"/>
            <a:ext cx="4005946" cy="3870790"/>
          </a:xfrm>
          <a:prstGeom prst="rect">
            <a:avLst/>
          </a:prstGeom>
        </p:spPr>
      </p:pic>
      <p:sp>
        <p:nvSpPr>
          <p:cNvPr id="9" name="Plassholder for tekst 8">
            <a:extLst>
              <a:ext uri="{FF2B5EF4-FFF2-40B4-BE49-F238E27FC236}">
                <a16:creationId xmlns:a16="http://schemas.microsoft.com/office/drawing/2014/main" id="{9828B5D6-25AA-6144-98F2-EEAE6962CC95}"/>
              </a:ext>
            </a:extLst>
          </p:cNvPr>
          <p:cNvSpPr>
            <a:spLocks noGrp="1"/>
          </p:cNvSpPr>
          <p:nvPr>
            <p:ph type="body" sz="quarter" idx="10" hasCustomPrompt="1"/>
          </p:nvPr>
        </p:nvSpPr>
        <p:spPr>
          <a:xfrm>
            <a:off x="874713" y="3083614"/>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398511925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tel og bilde oransje">
    <p:bg>
      <p:bgPr>
        <a:solidFill>
          <a:schemeClr val="tx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0153920C-DDD7-2B46-8FB6-6A7E6F7EE25E}"/>
              </a:ext>
            </a:extLst>
          </p:cNvPr>
          <p:cNvSpPr>
            <a:spLocks noGrp="1"/>
          </p:cNvSpPr>
          <p:nvPr>
            <p:ph type="pic" sz="quarter" idx="10"/>
          </p:nvPr>
        </p:nvSpPr>
        <p:spPr>
          <a:xfrm>
            <a:off x="839788" y="1557338"/>
            <a:ext cx="10548937" cy="4595106"/>
          </a:xfrm>
          <a:prstGeom prst="rect">
            <a:avLst/>
          </a:prstGeom>
        </p:spPr>
        <p:txBody>
          <a:bodyPr/>
          <a:lstStyle/>
          <a:p>
            <a:endParaRPr lang="nb-NO"/>
          </a:p>
        </p:txBody>
      </p:sp>
      <p:sp>
        <p:nvSpPr>
          <p:cNvPr id="9" name="Plassholder for tekst 8">
            <a:extLst>
              <a:ext uri="{FF2B5EF4-FFF2-40B4-BE49-F238E27FC236}">
                <a16:creationId xmlns:a16="http://schemas.microsoft.com/office/drawing/2014/main" id="{60098FEE-4B28-9242-938B-0366A230CAB5}"/>
              </a:ext>
            </a:extLst>
          </p:cNvPr>
          <p:cNvSpPr>
            <a:spLocks noGrp="1"/>
          </p:cNvSpPr>
          <p:nvPr>
            <p:ph type="body" sz="quarter" idx="11" hasCustomPrompt="1"/>
          </p:nvPr>
        </p:nvSpPr>
        <p:spPr>
          <a:xfrm>
            <a:off x="874713" y="270933"/>
            <a:ext cx="10514012" cy="926042"/>
          </a:xfrm>
          <a:prstGeom prst="rect">
            <a:avLst/>
          </a:prstGeom>
        </p:spPr>
        <p:txBody>
          <a:bodyPr anchor="b"/>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344526477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ansje tom side 3">
    <p:bg>
      <p:bgPr>
        <a:solidFill>
          <a:schemeClr val="tx2"/>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D14DC52-C22F-4F43-9F7C-2A76D1B7692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2648859"/>
            <a:ext cx="3201990" cy="4209141"/>
          </a:xfrm>
          <a:prstGeom prst="rect">
            <a:avLst/>
          </a:prstGeom>
        </p:spPr>
      </p:pic>
      <p:sp>
        <p:nvSpPr>
          <p:cNvPr id="9" name="Plassholder for tekst 8">
            <a:extLst>
              <a:ext uri="{FF2B5EF4-FFF2-40B4-BE49-F238E27FC236}">
                <a16:creationId xmlns:a16="http://schemas.microsoft.com/office/drawing/2014/main" id="{39576B96-535F-6F4D-9CC6-A5AFCB469660}"/>
              </a:ext>
            </a:extLst>
          </p:cNvPr>
          <p:cNvSpPr>
            <a:spLocks noGrp="1"/>
          </p:cNvSpPr>
          <p:nvPr>
            <p:ph type="body" sz="quarter" idx="10" hasCustomPrompt="1"/>
          </p:nvPr>
        </p:nvSpPr>
        <p:spPr>
          <a:xfrm>
            <a:off x="4511674" y="1562101"/>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382815865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tel grå">
    <p:bg>
      <p:bgPr>
        <a:solidFill>
          <a:schemeClr val="accent6"/>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6CE9B7D-EDDF-3E4F-8F38-D4FC84497950}"/>
              </a:ext>
            </a:extLst>
          </p:cNvPr>
          <p:cNvPicPr>
            <a:picLocks noChangeAspect="1"/>
          </p:cNvPicPr>
          <p:nvPr userDrawn="1"/>
        </p:nvPicPr>
        <p:blipFill>
          <a:blip r:embed="rId2" cstate="screen">
            <a:alphaModFix amt="69000"/>
            <a:extLst>
              <a:ext uri="{28A0092B-C50C-407E-A947-70E740481C1C}">
                <a14:useLocalDpi xmlns:a14="http://schemas.microsoft.com/office/drawing/2010/main"/>
              </a:ext>
            </a:extLst>
          </a:blip>
          <a:stretch>
            <a:fillRect/>
          </a:stretch>
        </p:blipFill>
        <p:spPr>
          <a:xfrm rot="19073573">
            <a:off x="8341061" y="-707877"/>
            <a:ext cx="4866796" cy="4101059"/>
          </a:xfrm>
          <a:prstGeom prst="rect">
            <a:avLst/>
          </a:prstGeom>
        </p:spPr>
      </p:pic>
      <p:sp>
        <p:nvSpPr>
          <p:cNvPr id="4" name="Plassholder for tekst 8">
            <a:extLst>
              <a:ext uri="{FF2B5EF4-FFF2-40B4-BE49-F238E27FC236}">
                <a16:creationId xmlns:a16="http://schemas.microsoft.com/office/drawing/2014/main" id="{46D5F1EE-CEF3-A84C-A74C-9DA507832941}"/>
              </a:ext>
            </a:extLst>
          </p:cNvPr>
          <p:cNvSpPr>
            <a:spLocks noGrp="1"/>
          </p:cNvSpPr>
          <p:nvPr>
            <p:ph type="body" sz="quarter" idx="10" hasCustomPrompt="1"/>
          </p:nvPr>
        </p:nvSpPr>
        <p:spPr>
          <a:xfrm>
            <a:off x="874713" y="3083614"/>
            <a:ext cx="6842125"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29536529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tel og bilde grå">
    <p:bg>
      <p:bgPr>
        <a:solidFill>
          <a:schemeClr val="accent6"/>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0153920C-DDD7-2B46-8FB6-6A7E6F7EE25E}"/>
              </a:ext>
            </a:extLst>
          </p:cNvPr>
          <p:cNvSpPr>
            <a:spLocks noGrp="1"/>
          </p:cNvSpPr>
          <p:nvPr>
            <p:ph type="pic" sz="quarter" idx="10"/>
          </p:nvPr>
        </p:nvSpPr>
        <p:spPr>
          <a:xfrm>
            <a:off x="839788" y="1557338"/>
            <a:ext cx="10548937" cy="4595106"/>
          </a:xfrm>
          <a:prstGeom prst="rect">
            <a:avLst/>
          </a:prstGeom>
        </p:spPr>
        <p:txBody>
          <a:bodyPr/>
          <a:lstStyle/>
          <a:p>
            <a:endParaRPr lang="nb-NO"/>
          </a:p>
        </p:txBody>
      </p:sp>
      <p:sp>
        <p:nvSpPr>
          <p:cNvPr id="9" name="Plassholder for tekst 8">
            <a:extLst>
              <a:ext uri="{FF2B5EF4-FFF2-40B4-BE49-F238E27FC236}">
                <a16:creationId xmlns:a16="http://schemas.microsoft.com/office/drawing/2014/main" id="{60098FEE-4B28-9242-938B-0366A230CAB5}"/>
              </a:ext>
            </a:extLst>
          </p:cNvPr>
          <p:cNvSpPr>
            <a:spLocks noGrp="1"/>
          </p:cNvSpPr>
          <p:nvPr>
            <p:ph type="body" sz="quarter" idx="11" hasCustomPrompt="1"/>
          </p:nvPr>
        </p:nvSpPr>
        <p:spPr>
          <a:xfrm>
            <a:off x="874713" y="270933"/>
            <a:ext cx="10514012" cy="926042"/>
          </a:xfrm>
          <a:prstGeom prst="rect">
            <a:avLst/>
          </a:prstGeom>
        </p:spPr>
        <p:txBody>
          <a:bodyPr anchor="b"/>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196838557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om side med tittel grå">
    <p:bg>
      <p:bgPr>
        <a:solidFill>
          <a:schemeClr val="accent6"/>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9A25E90-A795-F241-A08D-EF562CF76559}"/>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3724374" cy="3846285"/>
          </a:xfrm>
          <a:prstGeom prst="rect">
            <a:avLst/>
          </a:prstGeom>
        </p:spPr>
      </p:pic>
      <p:sp>
        <p:nvSpPr>
          <p:cNvPr id="4" name="Plassholder for tekst 8">
            <a:extLst>
              <a:ext uri="{FF2B5EF4-FFF2-40B4-BE49-F238E27FC236}">
                <a16:creationId xmlns:a16="http://schemas.microsoft.com/office/drawing/2014/main" id="{AB4704D6-74CE-014F-8273-C1002C861FE4}"/>
              </a:ext>
            </a:extLst>
          </p:cNvPr>
          <p:cNvSpPr>
            <a:spLocks noGrp="1"/>
          </p:cNvSpPr>
          <p:nvPr>
            <p:ph type="body" sz="quarter" idx="10" hasCustomPrompt="1"/>
          </p:nvPr>
        </p:nvSpPr>
        <p:spPr>
          <a:xfrm>
            <a:off x="4475163" y="3083614"/>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254197253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å tom side 3">
    <p:bg>
      <p:bgPr>
        <a:solidFill>
          <a:schemeClr val="accent6"/>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D14DC52-C22F-4F43-9F7C-2A76D1B7692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2648859"/>
            <a:ext cx="3201990" cy="4209141"/>
          </a:xfrm>
          <a:prstGeom prst="rect">
            <a:avLst/>
          </a:prstGeom>
        </p:spPr>
      </p:pic>
      <p:sp>
        <p:nvSpPr>
          <p:cNvPr id="9" name="Plassholder for tekst 8">
            <a:extLst>
              <a:ext uri="{FF2B5EF4-FFF2-40B4-BE49-F238E27FC236}">
                <a16:creationId xmlns:a16="http://schemas.microsoft.com/office/drawing/2014/main" id="{39576B96-535F-6F4D-9CC6-A5AFCB469660}"/>
              </a:ext>
            </a:extLst>
          </p:cNvPr>
          <p:cNvSpPr>
            <a:spLocks noGrp="1"/>
          </p:cNvSpPr>
          <p:nvPr>
            <p:ph type="body" sz="quarter" idx="10" hasCustomPrompt="1"/>
          </p:nvPr>
        </p:nvSpPr>
        <p:spPr>
          <a:xfrm>
            <a:off x="4511674" y="1562101"/>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dirty="0"/>
              <a:t>Klikk for å redigere tittel</a:t>
            </a:r>
          </a:p>
        </p:txBody>
      </p:sp>
    </p:spTree>
    <p:extLst>
      <p:ext uri="{BB962C8B-B14F-4D97-AF65-F5344CB8AC3E}">
        <p14:creationId xmlns:p14="http://schemas.microsoft.com/office/powerpoint/2010/main" val="108311753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e med ramme grønn">
    <p:bg>
      <p:bgPr>
        <a:solidFill>
          <a:schemeClr val="accent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4937026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dirty="0">
                <a:solidFill>
                  <a:schemeClr val="accent2">
                    <a:lumMod val="20000"/>
                    <a:lumOff val="80000"/>
                  </a:schemeClr>
                </a:solidFill>
              </a:rPr>
              <a:t>TRE</a:t>
            </a:r>
            <a:r>
              <a:rPr lang="nb-NO" sz="8800" dirty="0">
                <a:solidFill>
                  <a:schemeClr val="bg1"/>
                </a:solidFill>
              </a:rPr>
              <a:t> </a:t>
            </a:r>
            <a:r>
              <a:rPr lang="nb-NO" sz="3600" dirty="0">
                <a:solidFill>
                  <a:schemeClr val="bg1"/>
                </a:solidFill>
              </a:rPr>
              <a:t>VIKTIGSTE </a:t>
            </a:r>
            <a:r>
              <a:rPr lang="nb-NO" sz="3600" i="0" dirty="0">
                <a:solidFill>
                  <a:schemeClr val="bg1"/>
                </a:solidFill>
              </a:rPr>
              <a:t>INNSIKTEROG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5"/>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7"/>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9"/>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dirty="0">
                <a:solidFill>
                  <a:schemeClr val="accent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C41BB7AE-8AA1-154E-AC76-7EB5356B61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0686B3E9-9F87-3E4C-9309-538F51E9BF69}"/>
              </a:ext>
            </a:extLst>
          </p:cNvPr>
          <p:cNvSpPr>
            <a:spLocks noGrp="1"/>
          </p:cNvSpPr>
          <p:nvPr>
            <p:ph type="body" sz="quarter" idx="10" hasCustomPrompt="1"/>
          </p:nvPr>
        </p:nvSpPr>
        <p:spPr>
          <a:xfrm>
            <a:off x="5610225" y="917016"/>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første hovedfunn</a:t>
            </a:r>
          </a:p>
        </p:txBody>
      </p:sp>
      <p:sp>
        <p:nvSpPr>
          <p:cNvPr id="15" name="Plassholder for tekst 7">
            <a:extLst>
              <a:ext uri="{FF2B5EF4-FFF2-40B4-BE49-F238E27FC236}">
                <a16:creationId xmlns:a16="http://schemas.microsoft.com/office/drawing/2014/main" id="{6027C2B1-14F7-DA4F-B8A0-BC3B3405EAB6}"/>
              </a:ext>
            </a:extLst>
          </p:cNvPr>
          <p:cNvSpPr>
            <a:spLocks noGrp="1"/>
          </p:cNvSpPr>
          <p:nvPr>
            <p:ph type="body" sz="quarter" idx="13" hasCustomPrompt="1"/>
          </p:nvPr>
        </p:nvSpPr>
        <p:spPr>
          <a:xfrm>
            <a:off x="5610225" y="2737878"/>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andre hovedfunn</a:t>
            </a:r>
          </a:p>
        </p:txBody>
      </p:sp>
      <p:sp>
        <p:nvSpPr>
          <p:cNvPr id="20" name="Plassholder for tekst 7">
            <a:extLst>
              <a:ext uri="{FF2B5EF4-FFF2-40B4-BE49-F238E27FC236}">
                <a16:creationId xmlns:a16="http://schemas.microsoft.com/office/drawing/2014/main" id="{FAC3FDBC-AEA4-9548-BBA1-85846E206F00}"/>
              </a:ext>
            </a:extLst>
          </p:cNvPr>
          <p:cNvSpPr>
            <a:spLocks noGrp="1"/>
          </p:cNvSpPr>
          <p:nvPr>
            <p:ph type="body" sz="quarter" idx="14" hasCustomPrompt="1"/>
          </p:nvPr>
        </p:nvSpPr>
        <p:spPr>
          <a:xfrm>
            <a:off x="5610225" y="4558740"/>
            <a:ext cx="5778500" cy="1389263"/>
          </a:xfr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dirty="0"/>
              <a:t>Skriv inn tredje hovedfunn</a:t>
            </a:r>
          </a:p>
        </p:txBody>
      </p:sp>
    </p:spTree>
    <p:extLst>
      <p:ext uri="{BB962C8B-B14F-4D97-AF65-F5344CB8AC3E}">
        <p14:creationId xmlns:p14="http://schemas.microsoft.com/office/powerpoint/2010/main" val="45804808"/>
      </p:ext>
    </p:extLst>
  </p:cSld>
  <p:clrMapOvr>
    <a:masterClrMapping/>
  </p:clrMapOvr>
  <p:transition>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e med ramme rød">
    <p:bg>
      <p:bgPr>
        <a:solidFill>
          <a:schemeClr val="accent5"/>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dirty="0"/>
          </a:p>
        </p:txBody>
      </p:sp>
    </p:spTree>
    <p:extLst>
      <p:ext uri="{BB962C8B-B14F-4D97-AF65-F5344CB8AC3E}">
        <p14:creationId xmlns:p14="http://schemas.microsoft.com/office/powerpoint/2010/main" val="34743202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e med ramme blå">
    <p:bg>
      <p:bgPr>
        <a:solidFill>
          <a:schemeClr val="accent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17806107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e med ramme mørk gul">
    <p:bg>
      <p:bgPr>
        <a:solidFill>
          <a:schemeClr val="accent4"/>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87804834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e med ramme gul">
    <p:bg>
      <p:bgPr>
        <a:solidFill>
          <a:schemeClr val="accent3"/>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77386903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de med ramme oransje">
    <p:bg>
      <p:bgPr>
        <a:solidFill>
          <a:schemeClr val="tx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4919134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de med ramme grå">
    <p:bg>
      <p:bgPr>
        <a:solidFill>
          <a:schemeClr val="accent6"/>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325501220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tel med bilde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6913562" cy="5874679"/>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dirty="0"/>
          </a:p>
        </p:txBody>
      </p:sp>
      <p:sp>
        <p:nvSpPr>
          <p:cNvPr id="7" name="Plassholder for tekst 6">
            <a:extLst>
              <a:ext uri="{FF2B5EF4-FFF2-40B4-BE49-F238E27FC236}">
                <a16:creationId xmlns:a16="http://schemas.microsoft.com/office/drawing/2014/main" id="{E08834ED-8B67-5442-82B6-F4467BF0C9C0}"/>
              </a:ext>
            </a:extLst>
          </p:cNvPr>
          <p:cNvSpPr>
            <a:spLocks noGrp="1"/>
          </p:cNvSpPr>
          <p:nvPr>
            <p:ph type="body" sz="quarter" idx="12"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294508192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tel med liggende bilde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8199" y="2366682"/>
            <a:ext cx="10550526" cy="412871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B0D94C99-6F1B-2540-AECB-7E24F6DC0040}"/>
              </a:ext>
            </a:extLst>
          </p:cNvPr>
          <p:cNvSpPr>
            <a:spLocks noGrp="1"/>
          </p:cNvSpPr>
          <p:nvPr>
            <p:ph type="body" sz="quarter" idx="12" hasCustomPrompt="1"/>
          </p:nvPr>
        </p:nvSpPr>
        <p:spPr>
          <a:xfrm>
            <a:off x="839788" y="620714"/>
            <a:ext cx="10548937" cy="1265960"/>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197859526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tel med fire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8" y="619932"/>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8" name="Plassholder for bilde 5">
            <a:extLst>
              <a:ext uri="{FF2B5EF4-FFF2-40B4-BE49-F238E27FC236}">
                <a16:creationId xmlns:a16="http://schemas.microsoft.com/office/drawing/2014/main" id="{93A00AE6-18F6-DB4E-88AB-5805B4CB577B}"/>
              </a:ext>
            </a:extLst>
          </p:cNvPr>
          <p:cNvSpPr>
            <a:spLocks noGrp="1"/>
          </p:cNvSpPr>
          <p:nvPr>
            <p:ph type="pic" sz="quarter" idx="13"/>
          </p:nvPr>
        </p:nvSpPr>
        <p:spPr>
          <a:xfrm>
            <a:off x="4475163" y="3643705"/>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bilde 5">
            <a:extLst>
              <a:ext uri="{FF2B5EF4-FFF2-40B4-BE49-F238E27FC236}">
                <a16:creationId xmlns:a16="http://schemas.microsoft.com/office/drawing/2014/main" id="{B6A73B9A-2141-C148-B78B-F959C76DEE27}"/>
              </a:ext>
            </a:extLst>
          </p:cNvPr>
          <p:cNvSpPr>
            <a:spLocks noGrp="1"/>
          </p:cNvSpPr>
          <p:nvPr>
            <p:ph type="pic" sz="quarter" idx="14"/>
          </p:nvPr>
        </p:nvSpPr>
        <p:spPr>
          <a:xfrm>
            <a:off x="8148638" y="3642924"/>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11" name="Plassholder for tekst 6">
            <a:extLst>
              <a:ext uri="{FF2B5EF4-FFF2-40B4-BE49-F238E27FC236}">
                <a16:creationId xmlns:a16="http://schemas.microsoft.com/office/drawing/2014/main" id="{F7456B03-13FD-7E47-941C-648BDB6291DD}"/>
              </a:ext>
            </a:extLst>
          </p:cNvPr>
          <p:cNvSpPr>
            <a:spLocks noGrp="1"/>
          </p:cNvSpPr>
          <p:nvPr>
            <p:ph type="body" sz="quarter" idx="15"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309329054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tel med to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3241675"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8" y="619932"/>
            <a:ext cx="3241675"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tekst 6">
            <a:extLst>
              <a:ext uri="{FF2B5EF4-FFF2-40B4-BE49-F238E27FC236}">
                <a16:creationId xmlns:a16="http://schemas.microsoft.com/office/drawing/2014/main" id="{726D81A7-0976-CB46-8FE2-B9DA7698709F}"/>
              </a:ext>
            </a:extLst>
          </p:cNvPr>
          <p:cNvSpPr>
            <a:spLocks noGrp="1"/>
          </p:cNvSpPr>
          <p:nvPr>
            <p:ph type="body" sz="quarter" idx="13"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dirty="0"/>
              <a:t>Skriv inn ditt innhold</a:t>
            </a:r>
          </a:p>
        </p:txBody>
      </p:sp>
    </p:spTree>
    <p:extLst>
      <p:ext uri="{BB962C8B-B14F-4D97-AF65-F5344CB8AC3E}">
        <p14:creationId xmlns:p14="http://schemas.microsoft.com/office/powerpoint/2010/main" val="28978986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image" Target="../media/image25.png"/><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theme" Target="../theme/theme2.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image" Target="../media/image2.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8" Type="http://schemas.openxmlformats.org/officeDocument/2006/relationships/slideLayout" Target="../slideLayouts/slideLayout76.xml"/><Relationship Id="rId3"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0443" y="365126"/>
            <a:ext cx="10538281" cy="842312"/>
          </a:xfrm>
          <a:prstGeom prst="rect">
            <a:avLst/>
          </a:prstGeom>
        </p:spPr>
        <p:txBody>
          <a:bodyPr vert="horz" lIns="91440" tIns="45720" rIns="91440" bIns="45720" rtlCol="0" anchor="b">
            <a:normAutofit/>
          </a:bodyPr>
          <a:lstStyle/>
          <a:p>
            <a:r>
              <a:rPr lang="nb-NO" dirty="0"/>
              <a:t>Klikk for å redigere tittelstil</a:t>
            </a:r>
            <a:endParaRPr lang="en-US" dirty="0"/>
          </a:p>
        </p:txBody>
      </p:sp>
      <p:sp>
        <p:nvSpPr>
          <p:cNvPr id="3" name="Text Placeholder 2"/>
          <p:cNvSpPr>
            <a:spLocks noGrp="1"/>
          </p:cNvSpPr>
          <p:nvPr>
            <p:ph type="body" idx="1"/>
          </p:nvPr>
        </p:nvSpPr>
        <p:spPr>
          <a:xfrm>
            <a:off x="838199" y="1565329"/>
            <a:ext cx="10550525" cy="4611634"/>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6" name="Slide Number Placeholder 5"/>
          <p:cNvSpPr>
            <a:spLocks noGrp="1"/>
          </p:cNvSpPr>
          <p:nvPr>
            <p:ph type="sldNum" sz="quarter" idx="4"/>
          </p:nvPr>
        </p:nvSpPr>
        <p:spPr>
          <a:xfrm>
            <a:off x="5751808" y="6534854"/>
            <a:ext cx="688383" cy="323146"/>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fld id="{2A7D75EB-BD23-FF4F-80AE-955DA86030AC}" type="slidenum">
              <a:rPr lang="nb-NO" smtClean="0"/>
              <a:pPr/>
              <a:t>‹#›</a:t>
            </a:fld>
            <a:endParaRPr lang="nb-NO" dirty="0"/>
          </a:p>
        </p:txBody>
      </p:sp>
      <p:pic>
        <p:nvPicPr>
          <p:cNvPr id="7" name="Bilde 6">
            <a:extLst>
              <a:ext uri="{FF2B5EF4-FFF2-40B4-BE49-F238E27FC236}">
                <a16:creationId xmlns:a16="http://schemas.microsoft.com/office/drawing/2014/main" id="{E8EBEDB9-6D23-2149-9EBD-42A01368E208}"/>
              </a:ext>
            </a:extLst>
          </p:cNvPr>
          <p:cNvPicPr>
            <a:picLocks noChangeAspect="1"/>
          </p:cNvPicPr>
          <p:nvPr userDrawn="1"/>
        </p:nvPicPr>
        <p:blipFill>
          <a:blip r:embed="rId70"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426446351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21" r:id="rId3"/>
    <p:sldLayoutId id="2147483805" r:id="rId4"/>
    <p:sldLayoutId id="2147483806" r:id="rId5"/>
    <p:sldLayoutId id="2147483807" r:id="rId6"/>
    <p:sldLayoutId id="2147483809" r:id="rId7"/>
    <p:sldLayoutId id="2147483826" r:id="rId8"/>
    <p:sldLayoutId id="2147483827" r:id="rId9"/>
    <p:sldLayoutId id="2147483828" r:id="rId10"/>
    <p:sldLayoutId id="2147483829" r:id="rId11"/>
    <p:sldLayoutId id="2147483762" r:id="rId12"/>
    <p:sldLayoutId id="2147483761" r:id="rId13"/>
    <p:sldLayoutId id="2147483804" r:id="rId14"/>
    <p:sldLayoutId id="2147483830" r:id="rId15"/>
    <p:sldLayoutId id="2147483794" r:id="rId16"/>
    <p:sldLayoutId id="2147483676" r:id="rId17"/>
    <p:sldLayoutId id="2147483694" r:id="rId18"/>
    <p:sldLayoutId id="2147483695" r:id="rId19"/>
    <p:sldLayoutId id="2147483700" r:id="rId20"/>
    <p:sldLayoutId id="2147483696" r:id="rId21"/>
    <p:sldLayoutId id="2147483697" r:id="rId22"/>
    <p:sldLayoutId id="2147483698" r:id="rId23"/>
    <p:sldLayoutId id="2147483786" r:id="rId24"/>
    <p:sldLayoutId id="2147483703" r:id="rId25"/>
    <p:sldLayoutId id="2147483704" r:id="rId26"/>
    <p:sldLayoutId id="2147483778" r:id="rId27"/>
    <p:sldLayoutId id="2147483812" r:id="rId28"/>
    <p:sldLayoutId id="2147483652" r:id="rId29"/>
    <p:sldLayoutId id="2147483822" r:id="rId30"/>
    <p:sldLayoutId id="2147483823" r:id="rId31"/>
    <p:sldLayoutId id="2147483818" r:id="rId32"/>
    <p:sldLayoutId id="2147483824" r:id="rId33"/>
    <p:sldLayoutId id="2147483825" r:id="rId34"/>
    <p:sldLayoutId id="2147483690" r:id="rId35"/>
    <p:sldLayoutId id="2147483692" r:id="rId36"/>
    <p:sldLayoutId id="2147483693" r:id="rId37"/>
    <p:sldLayoutId id="2147483663" r:id="rId38"/>
    <p:sldLayoutId id="2147483662" r:id="rId39"/>
    <p:sldLayoutId id="2147483661" r:id="rId40"/>
    <p:sldLayoutId id="2147483770" r:id="rId41"/>
    <p:sldLayoutId id="2147483771" r:id="rId42"/>
    <p:sldLayoutId id="2147483668" r:id="rId43"/>
    <p:sldLayoutId id="2147483669" r:id="rId44"/>
    <p:sldLayoutId id="2147483667" r:id="rId45"/>
    <p:sldLayoutId id="2147483777" r:id="rId46"/>
    <p:sldLayoutId id="2147483779" r:id="rId47"/>
    <p:sldLayoutId id="2147483780" r:id="rId48"/>
    <p:sldLayoutId id="2147483781" r:id="rId49"/>
    <p:sldLayoutId id="2147483782" r:id="rId50"/>
    <p:sldLayoutId id="2147483783" r:id="rId51"/>
    <p:sldLayoutId id="2147483787" r:id="rId52"/>
    <p:sldLayoutId id="2147483785" r:id="rId53"/>
    <p:sldLayoutId id="2147483773" r:id="rId54"/>
    <p:sldLayoutId id="2147483774" r:id="rId55"/>
    <p:sldLayoutId id="2147483775" r:id="rId56"/>
    <p:sldLayoutId id="2147483776" r:id="rId57"/>
    <p:sldLayoutId id="2147483705" r:id="rId58"/>
    <p:sldLayoutId id="2147483708" r:id="rId59"/>
    <p:sldLayoutId id="2147483706" r:id="rId60"/>
    <p:sldLayoutId id="2147483707" r:id="rId61"/>
    <p:sldLayoutId id="2147483766" r:id="rId62"/>
    <p:sldLayoutId id="2147483772" r:id="rId63"/>
    <p:sldLayoutId id="2147483759" r:id="rId64"/>
    <p:sldLayoutId id="2147483813" r:id="rId65"/>
    <p:sldLayoutId id="2147483814" r:id="rId66"/>
    <p:sldLayoutId id="2147483815" r:id="rId67"/>
    <p:sldLayoutId id="2147483831" r:id="rId68"/>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61950" indent="-474663" algn="l" defTabSz="914400" rtl="0" eaLnBrk="1" latinLnBrk="0" hangingPunct="1">
        <a:lnSpc>
          <a:spcPct val="100000"/>
        </a:lnSpc>
        <a:spcBef>
          <a:spcPts val="1000"/>
        </a:spcBef>
        <a:buFontTx/>
        <a:buBlip>
          <a:blip r:embed="rId71"/>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529" userDrawn="1">
          <p15:clr>
            <a:srgbClr val="F26B43"/>
          </p15:clr>
        </p15:guide>
        <p15:guide id="3" pos="7174" userDrawn="1">
          <p15:clr>
            <a:srgbClr val="F26B43"/>
          </p15:clr>
        </p15:guide>
        <p15:guide id="4" pos="2570" userDrawn="1">
          <p15:clr>
            <a:srgbClr val="F26B43"/>
          </p15:clr>
        </p15:guide>
        <p15:guide id="5" pos="2819" userDrawn="1">
          <p15:clr>
            <a:srgbClr val="F26B43"/>
          </p15:clr>
        </p15:guide>
        <p15:guide id="6" pos="4861" userDrawn="1">
          <p15:clr>
            <a:srgbClr val="F26B43"/>
          </p15:clr>
        </p15:guide>
        <p15:guide id="7" pos="5133" userDrawn="1">
          <p15:clr>
            <a:srgbClr val="F26B43"/>
          </p15:clr>
        </p15:guide>
        <p15:guide id="8" orient="horz" pos="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F920999-BBAD-484D-8A5E-D74A5541DF78}"/>
              </a:ext>
            </a:extLst>
          </p:cNvPr>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406902558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5" r:id="rId3"/>
    <p:sldLayoutId id="2147483944" r:id="rId4"/>
    <p:sldLayoutId id="2147483946" r:id="rId5"/>
    <p:sldLayoutId id="2147483947" r:id="rId6"/>
    <p:sldLayoutId id="2147483948" r:id="rId7"/>
    <p:sldLayoutId id="2147483949" r:id="rId8"/>
    <p:sldLayoutId id="2147483951" r:id="rId9"/>
    <p:sldLayoutId id="2147483952" r:id="rId10"/>
    <p:sldLayoutId id="2147483950" r:id="rId11"/>
    <p:sldLayoutId id="2147483958" r:id="rId12"/>
    <p:sldLayoutId id="2147483910" r:id="rId13"/>
    <p:sldLayoutId id="2147483911" r:id="rId14"/>
    <p:sldLayoutId id="2147483957" r:id="rId15"/>
    <p:sldLayoutId id="2147483912" r:id="rId16"/>
    <p:sldLayoutId id="2147483914" r:id="rId17"/>
    <p:sldLayoutId id="2147483915" r:id="rId18"/>
    <p:sldLayoutId id="2147483916" r:id="rId19"/>
    <p:sldLayoutId id="2147483956" r:id="rId20"/>
    <p:sldLayoutId id="2147483928" r:id="rId21"/>
    <p:sldLayoutId id="2147483929" r:id="rId22"/>
    <p:sldLayoutId id="2147483930" r:id="rId23"/>
    <p:sldLayoutId id="2147483931" r:id="rId24"/>
    <p:sldLayoutId id="2147483953" r:id="rId25"/>
    <p:sldLayoutId id="2147483955" r:id="rId26"/>
    <p:sldLayoutId id="2147483954"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61950" indent="-474663" algn="l" defTabSz="914400" rtl="0" eaLnBrk="1" latinLnBrk="0" hangingPunct="1">
        <a:lnSpc>
          <a:spcPct val="100000"/>
        </a:lnSpc>
        <a:spcBef>
          <a:spcPts val="1000"/>
        </a:spcBef>
        <a:buFontTx/>
        <a:buBlip>
          <a:blip r:embed="rId40"/>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529" userDrawn="1">
          <p15:clr>
            <a:srgbClr val="F26B43"/>
          </p15:clr>
        </p15:guide>
        <p15:guide id="3" pos="7174" userDrawn="1">
          <p15:clr>
            <a:srgbClr val="F26B43"/>
          </p15:clr>
        </p15:guide>
        <p15:guide id="4" pos="2570" userDrawn="1">
          <p15:clr>
            <a:srgbClr val="F26B43"/>
          </p15:clr>
        </p15:guide>
        <p15:guide id="5" pos="2819" userDrawn="1">
          <p15:clr>
            <a:srgbClr val="F26B43"/>
          </p15:clr>
        </p15:guide>
        <p15:guide id="6" pos="4861" userDrawn="1">
          <p15:clr>
            <a:srgbClr val="F26B43"/>
          </p15:clr>
        </p15:guide>
        <p15:guide id="7" pos="5133"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chart" Target="../charts/chart1.xml"/><Relationship Id="rId7" Type="http://schemas.openxmlformats.org/officeDocument/2006/relationships/image" Target="../media/image32.jp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9.jpg"/><Relationship Id="rId9" Type="http://schemas.openxmlformats.org/officeDocument/2006/relationships/image" Target="../media/image34.jp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2.png"/><Relationship Id="rId11" Type="http://schemas.openxmlformats.org/officeDocument/2006/relationships/image" Target="../media/image37.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image" Target="../media/image41.png"/><Relationship Id="rId11" Type="http://schemas.openxmlformats.org/officeDocument/2006/relationships/image" Target="../media/image3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42.png"/><Relationship Id="rId11" Type="http://schemas.openxmlformats.org/officeDocument/2006/relationships/image" Target="../media/image37.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chart" Target="../charts/chart2.xml"/><Relationship Id="rId7" Type="http://schemas.openxmlformats.org/officeDocument/2006/relationships/image" Target="../media/image29.jp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3.jpg"/><Relationship Id="rId11" Type="http://schemas.openxmlformats.org/officeDocument/2006/relationships/image" Target="../media/image34.jpg"/><Relationship Id="rId5" Type="http://schemas.openxmlformats.org/officeDocument/2006/relationships/image" Target="../media/image32.jpg"/><Relationship Id="rId10" Type="http://schemas.openxmlformats.org/officeDocument/2006/relationships/image" Target="../media/image35.jpg"/><Relationship Id="rId4" Type="http://schemas.openxmlformats.org/officeDocument/2006/relationships/image" Target="../media/image31.jpg"/><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8CCE258A-4D0B-4E5D-B849-120A379FA232}"/>
              </a:ext>
            </a:extLst>
          </p:cNvPr>
          <p:cNvSpPr>
            <a:spLocks noGrp="1"/>
          </p:cNvSpPr>
          <p:nvPr>
            <p:ph type="ctrTitle"/>
          </p:nvPr>
        </p:nvSpPr>
        <p:spPr>
          <a:xfrm>
            <a:off x="858121" y="3206968"/>
            <a:ext cx="6858717" cy="1397877"/>
          </a:xfrm>
        </p:spPr>
        <p:txBody>
          <a:bodyPr>
            <a:noAutofit/>
          </a:bodyPr>
          <a:lstStyle/>
          <a:p>
            <a:r>
              <a:rPr lang="nb-NO" sz="2800" dirty="0">
                <a:solidFill>
                  <a:schemeClr val="bg1"/>
                </a:solidFill>
              </a:rPr>
              <a:t>Partibarometer</a:t>
            </a:r>
            <a:br>
              <a:rPr lang="nb-NO" sz="2400" dirty="0">
                <a:solidFill>
                  <a:schemeClr val="bg1"/>
                </a:solidFill>
              </a:rPr>
            </a:br>
            <a:r>
              <a:rPr lang="nb-NO" sz="2200" dirty="0">
                <a:solidFill>
                  <a:schemeClr val="bg1"/>
                </a:solidFill>
              </a:rPr>
              <a:t>Februar 2023</a:t>
            </a:r>
            <a:br>
              <a:rPr lang="nb-NO" sz="2000" b="0" dirty="0">
                <a:solidFill>
                  <a:schemeClr val="bg1"/>
                </a:solidFill>
              </a:rPr>
            </a:br>
            <a:br>
              <a:rPr lang="nb-NO" sz="2000" b="0" dirty="0">
                <a:solidFill>
                  <a:schemeClr val="bg1"/>
                </a:solidFill>
              </a:rPr>
            </a:br>
            <a:r>
              <a:rPr lang="nb-NO" sz="1600" b="0" dirty="0">
                <a:solidFill>
                  <a:schemeClr val="bg1"/>
                </a:solidFill>
              </a:rPr>
              <a:t>31.01.2023</a:t>
            </a:r>
          </a:p>
        </p:txBody>
      </p:sp>
      <p:sp>
        <p:nvSpPr>
          <p:cNvPr id="9" name="Undertittel 2">
            <a:extLst>
              <a:ext uri="{FF2B5EF4-FFF2-40B4-BE49-F238E27FC236}">
                <a16:creationId xmlns:a16="http://schemas.microsoft.com/office/drawing/2014/main" id="{0ACE82E1-F065-4409-8594-46B0A360379C}"/>
              </a:ext>
            </a:extLst>
          </p:cNvPr>
          <p:cNvSpPr>
            <a:spLocks noGrp="1"/>
          </p:cNvSpPr>
          <p:nvPr>
            <p:ph type="subTitle" idx="1"/>
          </p:nvPr>
        </p:nvSpPr>
        <p:spPr>
          <a:xfrm>
            <a:off x="858121" y="4785820"/>
            <a:ext cx="6858717" cy="833328"/>
          </a:xfrm>
        </p:spPr>
        <p:txBody>
          <a:bodyPr>
            <a:normAutofit/>
          </a:bodyPr>
          <a:lstStyle/>
          <a:p>
            <a:r>
              <a:rPr lang="nb-NO" sz="1800" dirty="0"/>
              <a:t>Gjennomført på oppdrag fra </a:t>
            </a:r>
            <a:r>
              <a:rPr lang="nb-NO" sz="1800" dirty="0" err="1"/>
              <a:t>Altinget</a:t>
            </a:r>
            <a:endParaRPr lang="nb-NO" sz="1800" dirty="0"/>
          </a:p>
        </p:txBody>
      </p:sp>
      <p:sp>
        <p:nvSpPr>
          <p:cNvPr id="2" name="Text Placeholder 1">
            <a:extLst>
              <a:ext uri="{FF2B5EF4-FFF2-40B4-BE49-F238E27FC236}">
                <a16:creationId xmlns:a16="http://schemas.microsoft.com/office/drawing/2014/main" id="{7E78AD66-5DBE-4D1B-BB98-6D5905648C4B}"/>
              </a:ext>
            </a:extLst>
          </p:cNvPr>
          <p:cNvSpPr>
            <a:spLocks noGrp="1"/>
          </p:cNvSpPr>
          <p:nvPr>
            <p:ph type="body" sz="quarter" idx="10"/>
          </p:nvPr>
        </p:nvSpPr>
        <p:spPr>
          <a:xfrm>
            <a:off x="858121" y="5411807"/>
            <a:ext cx="6877050" cy="833328"/>
          </a:xfrm>
        </p:spPr>
        <p:txBody>
          <a:bodyPr>
            <a:normAutofit fontScale="92500" lnSpcReduction="10000"/>
          </a:bodyPr>
          <a:lstStyle/>
          <a:p>
            <a:r>
              <a:rPr lang="nb-NO" dirty="0"/>
              <a:t>Martin Stubban</a:t>
            </a:r>
          </a:p>
          <a:p>
            <a:r>
              <a:rPr lang="nb-NO" dirty="0"/>
              <a:t>Epost: martin.stubban@opinion.no</a:t>
            </a:r>
          </a:p>
          <a:p>
            <a:r>
              <a:rPr lang="nb-NO" dirty="0"/>
              <a:t>Mobil: 93604322</a:t>
            </a:r>
            <a:endParaRPr lang="en-US" dirty="0"/>
          </a:p>
        </p:txBody>
      </p:sp>
    </p:spTree>
    <p:extLst>
      <p:ext uri="{BB962C8B-B14F-4D97-AF65-F5344CB8AC3E}">
        <p14:creationId xmlns:p14="http://schemas.microsoft.com/office/powerpoint/2010/main" val="38002637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Group 190">
            <a:extLst>
              <a:ext uri="{FF2B5EF4-FFF2-40B4-BE49-F238E27FC236}">
                <a16:creationId xmlns:a16="http://schemas.microsoft.com/office/drawing/2014/main" id="{31E7350D-95F7-455F-B966-EFAD152ED923}"/>
              </a:ext>
            </a:extLst>
          </p:cNvPr>
          <p:cNvGraphicFramePr>
            <a:graphicFrameLocks noGrp="1"/>
          </p:cNvGraphicFramePr>
          <p:nvPr/>
        </p:nvGraphicFramePr>
        <p:xfrm>
          <a:off x="839788" y="1575214"/>
          <a:ext cx="10548936" cy="3998437"/>
        </p:xfrm>
        <a:graphic>
          <a:graphicData uri="http://schemas.openxmlformats.org/drawingml/2006/table">
            <a:tbl>
              <a:tblPr>
                <a:tableStyleId>{93296810-A885-4BE3-A3E7-6D5BEEA58F35}</a:tableStyleId>
              </a:tblPr>
              <a:tblGrid>
                <a:gridCol w="2269126">
                  <a:extLst>
                    <a:ext uri="{9D8B030D-6E8A-4147-A177-3AD203B41FA5}">
                      <a16:colId xmlns:a16="http://schemas.microsoft.com/office/drawing/2014/main" val="20000"/>
                    </a:ext>
                  </a:extLst>
                </a:gridCol>
                <a:gridCol w="1201922">
                  <a:extLst>
                    <a:ext uri="{9D8B030D-6E8A-4147-A177-3AD203B41FA5}">
                      <a16:colId xmlns:a16="http://schemas.microsoft.com/office/drawing/2014/main" val="20001"/>
                    </a:ext>
                  </a:extLst>
                </a:gridCol>
                <a:gridCol w="1176807">
                  <a:extLst>
                    <a:ext uri="{9D8B030D-6E8A-4147-A177-3AD203B41FA5}">
                      <a16:colId xmlns:a16="http://schemas.microsoft.com/office/drawing/2014/main" val="20002"/>
                    </a:ext>
                  </a:extLst>
                </a:gridCol>
                <a:gridCol w="1174117">
                  <a:extLst>
                    <a:ext uri="{9D8B030D-6E8A-4147-A177-3AD203B41FA5}">
                      <a16:colId xmlns:a16="http://schemas.microsoft.com/office/drawing/2014/main" val="20003"/>
                    </a:ext>
                  </a:extLst>
                </a:gridCol>
                <a:gridCol w="1189365">
                  <a:extLst>
                    <a:ext uri="{9D8B030D-6E8A-4147-A177-3AD203B41FA5}">
                      <a16:colId xmlns:a16="http://schemas.microsoft.com/office/drawing/2014/main" val="20004"/>
                    </a:ext>
                  </a:extLst>
                </a:gridCol>
                <a:gridCol w="1189365">
                  <a:extLst>
                    <a:ext uri="{9D8B030D-6E8A-4147-A177-3AD203B41FA5}">
                      <a16:colId xmlns:a16="http://schemas.microsoft.com/office/drawing/2014/main" val="20005"/>
                    </a:ext>
                  </a:extLst>
                </a:gridCol>
                <a:gridCol w="1174117">
                  <a:extLst>
                    <a:ext uri="{9D8B030D-6E8A-4147-A177-3AD203B41FA5}">
                      <a16:colId xmlns:a16="http://schemas.microsoft.com/office/drawing/2014/main" val="20006"/>
                    </a:ext>
                  </a:extLst>
                </a:gridCol>
                <a:gridCol w="1174117">
                  <a:extLst>
                    <a:ext uri="{9D8B030D-6E8A-4147-A177-3AD203B41FA5}">
                      <a16:colId xmlns:a16="http://schemas.microsoft.com/office/drawing/2014/main" val="2360557883"/>
                    </a:ext>
                  </a:extLst>
                </a:gridCol>
              </a:tblGrid>
              <a:tr h="637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nb-NO" sz="1400" b="1" u="none" strike="noStrike" dirty="0">
                          <a:effectLst/>
                          <a:latin typeface="Arial" panose="020B0604020202020204" pitchFamily="34" charset="0"/>
                          <a:cs typeface="Arial" panose="020B0604020202020204" pitchFamily="34" charset="0"/>
                        </a:rPr>
                        <a:t>Lojalitet</a:t>
                      </a:r>
                    </a:p>
                    <a:p>
                      <a:pPr marL="342900" marR="0" lvl="0" indent="-342900" algn="l" defTabSz="914400" rtl="0" eaLnBrk="1" fontAlgn="base" latinLnBrk="0" hangingPunct="1">
                        <a:lnSpc>
                          <a:spcPct val="100000"/>
                        </a:lnSpc>
                        <a:spcBef>
                          <a:spcPct val="0"/>
                        </a:spcBef>
                        <a:spcAft>
                          <a:spcPct val="0"/>
                        </a:spcAft>
                        <a:buClrTx/>
                        <a:buSzTx/>
                        <a:buFontTx/>
                        <a:buNone/>
                        <a:tabLst/>
                      </a:pPr>
                      <a:r>
                        <a:rPr lang="nb-NO" sz="1400" b="0" u="none" strike="noStrike" dirty="0">
                          <a:effectLst/>
                          <a:latin typeface="Arial" panose="020B0604020202020204" pitchFamily="34" charset="0"/>
                          <a:cs typeface="Arial" panose="020B0604020202020204" pitchFamily="34" charset="0"/>
                        </a:rPr>
                        <a:t>- mot forrige stortingsvalg</a:t>
                      </a:r>
                      <a:endParaRPr kumimoji="0" lang="en-US"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ctr" horzOverflow="overflow">
                    <a:solidFill>
                      <a:schemeClr val="accent1">
                        <a:lumMod val="60000"/>
                        <a:lumOff val="4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Mar’22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Apr’22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Mai’22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Jun’22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Aug’22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Sep’22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Okt’22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accent1">
                        <a:lumMod val="60000"/>
                        <a:lumOff val="40000"/>
                      </a:schemeClr>
                    </a:solidFill>
                  </a:tcPr>
                </a:tc>
                <a:extLst>
                  <a:ext uri="{0D108BD9-81ED-4DB2-BD59-A6C34878D82A}">
                    <a16:rowId xmlns:a16="http://schemas.microsoft.com/office/drawing/2014/main" val="10000"/>
                  </a:ext>
                </a:extLst>
              </a:tr>
              <a:tr h="384437">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Ap - Arbeiderpartiet</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61,1 %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68,2 %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67,3 %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59,3 %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53,0 %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57,8 %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61,4 %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38598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H - Høyre</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91,8 %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89,7 %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82,1 %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88,8 %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81,8 %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80,7 %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86,9 %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33822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Sp - Senterpartiet</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47,1 %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47,4 %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38,9 %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52,6 %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33,8 %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38,0 %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29,8 %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14855047"/>
                  </a:ext>
                </a:extLst>
              </a:tr>
              <a:tr h="33822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Frp - Fremskrittspartiet</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80,6 %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82,2 %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81,4 %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78,5 %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74,2 %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60,0 %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74,7 %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SV - Sosialistisk Venstreparti</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64,6 %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66,4 %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73,7 %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75,2 %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78,5 %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76,8 %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74,8 %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R - Rødt</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75,7 %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79,7 %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79,4 %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69,6 %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75,2 %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72,1 %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420902915"/>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V - Venstre</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58,8 %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67,5 %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57,7 %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54,1 %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66,5 %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52,4 %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2695832030"/>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MDG - Miljøpartiet De Grønne</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64,5 %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60,5 %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54,7 %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50,9 %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37,3 %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53,8 %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99842561"/>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KrF - Kristelig Folkeparti</a:t>
                      </a: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69,1 %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u="none" strike="noStrike" dirty="0">
                          <a:solidFill>
                            <a:schemeClr val="tx1"/>
                          </a:solidFill>
                          <a:effectLst/>
                        </a:rPr>
                        <a:t>67,5 %</a:t>
                      </a:r>
                      <a:endParaRPr lang="nb-NO" sz="14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82,2 %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72,7 %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59,6 %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66,0 %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8" name="Plassholder for lysbildenummer 1">
            <a:extLst>
              <a:ext uri="{FF2B5EF4-FFF2-40B4-BE49-F238E27FC236}">
                <a16:creationId xmlns:a16="http://schemas.microsoft.com/office/drawing/2014/main" id="{5CEE2D2F-DE58-49BA-9FC2-59BCF3FDB0BB}"/>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9</a:t>
            </a:r>
          </a:p>
        </p:txBody>
      </p:sp>
      <p:sp>
        <p:nvSpPr>
          <p:cNvPr id="10" name="Tittel 1">
            <a:extLst>
              <a:ext uri="{FF2B5EF4-FFF2-40B4-BE49-F238E27FC236}">
                <a16:creationId xmlns:a16="http://schemas.microsoft.com/office/drawing/2014/main" id="{1EB90F3B-D752-4872-9F2A-CCB842C7803D}"/>
              </a:ext>
            </a:extLst>
          </p:cNvPr>
          <p:cNvSpPr txBox="1">
            <a:spLocks/>
          </p:cNvSpPr>
          <p:nvPr/>
        </p:nvSpPr>
        <p:spPr>
          <a:xfrm>
            <a:off x="850443" y="398508"/>
            <a:ext cx="10538281" cy="84231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a:lstStyle>
          <a:p>
            <a:r>
              <a:rPr lang="nb-NO" sz="2700" dirty="0"/>
              <a:t>Opinions partibarometer</a:t>
            </a:r>
            <a:br>
              <a:rPr lang="nb-NO" dirty="0"/>
            </a:br>
            <a:r>
              <a:rPr lang="nb-NO" sz="2200" dirty="0"/>
              <a:t>Overgangsmatrisen</a:t>
            </a:r>
          </a:p>
          <a:p>
            <a:r>
              <a:rPr lang="nb-NO" sz="1500" b="0" dirty="0"/>
              <a:t>- andel velgere som vandrer, oppgir samme parti eller setter seg på gjerdet (</a:t>
            </a:r>
            <a:r>
              <a:rPr lang="nb-NO" sz="1500" b="0" i="1" dirty="0"/>
              <a:t>ikke sikker</a:t>
            </a:r>
            <a:r>
              <a:rPr lang="nb-NO" sz="1500" b="0" dirty="0"/>
              <a:t>)</a:t>
            </a:r>
          </a:p>
        </p:txBody>
      </p:sp>
      <p:graphicFrame>
        <p:nvGraphicFramePr>
          <p:cNvPr id="2" name="Tabell 1">
            <a:extLst>
              <a:ext uri="{FF2B5EF4-FFF2-40B4-BE49-F238E27FC236}">
                <a16:creationId xmlns:a16="http://schemas.microsoft.com/office/drawing/2014/main" id="{19E1CF55-CCAB-4997-8FC6-B01839A4233C}"/>
              </a:ext>
            </a:extLst>
          </p:cNvPr>
          <p:cNvGraphicFramePr>
            <a:graphicFrameLocks noGrp="1"/>
          </p:cNvGraphicFramePr>
          <p:nvPr>
            <p:extLst>
              <p:ext uri="{D42A27DB-BD31-4B8C-83A1-F6EECF244321}">
                <p14:modId xmlns:p14="http://schemas.microsoft.com/office/powerpoint/2010/main" val="613266383"/>
              </p:ext>
            </p:extLst>
          </p:nvPr>
        </p:nvGraphicFramePr>
        <p:xfrm>
          <a:off x="850442" y="1583650"/>
          <a:ext cx="10538278" cy="3990000"/>
        </p:xfrm>
        <a:graphic>
          <a:graphicData uri="http://schemas.openxmlformats.org/drawingml/2006/table">
            <a:tbl>
              <a:tblPr>
                <a:tableStyleId>{93296810-A885-4BE3-A3E7-6D5BEEA58F35}</a:tableStyleId>
              </a:tblPr>
              <a:tblGrid>
                <a:gridCol w="1832636">
                  <a:extLst>
                    <a:ext uri="{9D8B030D-6E8A-4147-A177-3AD203B41FA5}">
                      <a16:colId xmlns:a16="http://schemas.microsoft.com/office/drawing/2014/main" val="2710503540"/>
                    </a:ext>
                  </a:extLst>
                </a:gridCol>
                <a:gridCol w="791422">
                  <a:extLst>
                    <a:ext uri="{9D8B030D-6E8A-4147-A177-3AD203B41FA5}">
                      <a16:colId xmlns:a16="http://schemas.microsoft.com/office/drawing/2014/main" val="32539366"/>
                    </a:ext>
                  </a:extLst>
                </a:gridCol>
                <a:gridCol w="791422">
                  <a:extLst>
                    <a:ext uri="{9D8B030D-6E8A-4147-A177-3AD203B41FA5}">
                      <a16:colId xmlns:a16="http://schemas.microsoft.com/office/drawing/2014/main" val="1434579100"/>
                    </a:ext>
                  </a:extLst>
                </a:gridCol>
                <a:gridCol w="791422">
                  <a:extLst>
                    <a:ext uri="{9D8B030D-6E8A-4147-A177-3AD203B41FA5}">
                      <a16:colId xmlns:a16="http://schemas.microsoft.com/office/drawing/2014/main" val="3208293927"/>
                    </a:ext>
                  </a:extLst>
                </a:gridCol>
                <a:gridCol w="791422">
                  <a:extLst>
                    <a:ext uri="{9D8B030D-6E8A-4147-A177-3AD203B41FA5}">
                      <a16:colId xmlns:a16="http://schemas.microsoft.com/office/drawing/2014/main" val="2099881921"/>
                    </a:ext>
                  </a:extLst>
                </a:gridCol>
                <a:gridCol w="791422">
                  <a:extLst>
                    <a:ext uri="{9D8B030D-6E8A-4147-A177-3AD203B41FA5}">
                      <a16:colId xmlns:a16="http://schemas.microsoft.com/office/drawing/2014/main" val="3547681856"/>
                    </a:ext>
                  </a:extLst>
                </a:gridCol>
                <a:gridCol w="791422">
                  <a:extLst>
                    <a:ext uri="{9D8B030D-6E8A-4147-A177-3AD203B41FA5}">
                      <a16:colId xmlns:a16="http://schemas.microsoft.com/office/drawing/2014/main" val="2780965294"/>
                    </a:ext>
                  </a:extLst>
                </a:gridCol>
                <a:gridCol w="791422">
                  <a:extLst>
                    <a:ext uri="{9D8B030D-6E8A-4147-A177-3AD203B41FA5}">
                      <a16:colId xmlns:a16="http://schemas.microsoft.com/office/drawing/2014/main" val="3136743702"/>
                    </a:ext>
                  </a:extLst>
                </a:gridCol>
                <a:gridCol w="791422">
                  <a:extLst>
                    <a:ext uri="{9D8B030D-6E8A-4147-A177-3AD203B41FA5}">
                      <a16:colId xmlns:a16="http://schemas.microsoft.com/office/drawing/2014/main" val="185934619"/>
                    </a:ext>
                  </a:extLst>
                </a:gridCol>
                <a:gridCol w="791422">
                  <a:extLst>
                    <a:ext uri="{9D8B030D-6E8A-4147-A177-3AD203B41FA5}">
                      <a16:colId xmlns:a16="http://schemas.microsoft.com/office/drawing/2014/main" val="3744041224"/>
                    </a:ext>
                  </a:extLst>
                </a:gridCol>
                <a:gridCol w="791422">
                  <a:extLst>
                    <a:ext uri="{9D8B030D-6E8A-4147-A177-3AD203B41FA5}">
                      <a16:colId xmlns:a16="http://schemas.microsoft.com/office/drawing/2014/main" val="546992389"/>
                    </a:ext>
                  </a:extLst>
                </a:gridCol>
                <a:gridCol w="791422">
                  <a:extLst>
                    <a:ext uri="{9D8B030D-6E8A-4147-A177-3AD203B41FA5}">
                      <a16:colId xmlns:a16="http://schemas.microsoft.com/office/drawing/2014/main" val="3513005838"/>
                    </a:ext>
                  </a:extLst>
                </a:gridCol>
              </a:tblGrid>
              <a:tr h="210000">
                <a:tc>
                  <a:txBody>
                    <a:bodyPr/>
                    <a:lstStyle/>
                    <a:p>
                      <a:pPr algn="l" fontAlgn="b"/>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l" fontAlgn="b"/>
                      <a:endParaRPr lang="nb-NO" sz="1000" b="0" i="0" u="none" strike="noStrike">
                        <a:solidFill>
                          <a:schemeClr val="tx1"/>
                        </a:solidFill>
                        <a:effectLst/>
                        <a:latin typeface="+mn-lt"/>
                      </a:endParaRPr>
                    </a:p>
                  </a:txBody>
                  <a:tcPr marL="6763" marR="6763" marT="6763" marB="0" anchor="ctr"/>
                </a:tc>
                <a:tc gridSpan="10">
                  <a:txBody>
                    <a:bodyPr/>
                    <a:lstStyle/>
                    <a:p>
                      <a:pPr algn="ctr" fontAlgn="b"/>
                      <a:r>
                        <a:rPr lang="nb-NO" sz="1000" b="1" i="0" u="none" strike="noStrike" dirty="0">
                          <a:solidFill>
                            <a:schemeClr val="tx1"/>
                          </a:solidFill>
                          <a:effectLst/>
                          <a:latin typeface="+mn-lt"/>
                        </a:rPr>
                        <a:t>Stemte du ved stortingsvalget sist (sept. 2021), i så fall hvilket parti stemte du på?</a:t>
                      </a:r>
                    </a:p>
                  </a:txBody>
                  <a:tcPr marL="6763" marR="6763" marT="6763" marB="0" anchor="ct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249011634"/>
                  </a:ext>
                </a:extLst>
              </a:tr>
              <a:tr h="210000">
                <a:tc>
                  <a:txBody>
                    <a:bodyPr/>
                    <a:lstStyle/>
                    <a:p>
                      <a:pPr algn="l" fontAlgn="b"/>
                      <a:r>
                        <a:rPr lang="nb-NO" sz="1100" b="1" i="0" u="none" strike="noStrike" dirty="0">
                          <a:solidFill>
                            <a:schemeClr val="tx1"/>
                          </a:solidFill>
                          <a:effectLst/>
                          <a:latin typeface="+mn-lt"/>
                        </a:rPr>
                        <a:t>Januar 2023</a:t>
                      </a: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TOTAL</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Ap</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SV</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R</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Sp</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KrF</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V</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MDG</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H </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Frp</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tc>
                  <a:txBody>
                    <a:bodyPr/>
                    <a:lstStyle/>
                    <a:p>
                      <a:pPr algn="ctr" fontAlgn="b"/>
                      <a:r>
                        <a:rPr lang="nb-NO" sz="1100" b="1" u="none" strike="noStrike" dirty="0">
                          <a:solidFill>
                            <a:schemeClr val="tx1"/>
                          </a:solidFill>
                          <a:effectLst/>
                          <a:latin typeface="+mn-lt"/>
                        </a:rPr>
                        <a:t>Annet</a:t>
                      </a:r>
                      <a:endParaRPr lang="nb-NO" sz="1100" b="1" i="0" u="none" strike="noStrike" dirty="0">
                        <a:solidFill>
                          <a:schemeClr val="tx1"/>
                        </a:solidFill>
                        <a:effectLst/>
                        <a:latin typeface="+mn-lt"/>
                      </a:endParaRPr>
                    </a:p>
                  </a:txBody>
                  <a:tcPr marL="6763" marR="6763" marT="6763" marB="0" anchor="ctr">
                    <a:solidFill>
                      <a:schemeClr val="bg1">
                        <a:lumMod val="75000"/>
                      </a:schemeClr>
                    </a:solidFill>
                  </a:tcPr>
                </a:tc>
                <a:extLst>
                  <a:ext uri="{0D108BD9-81ED-4DB2-BD59-A6C34878D82A}">
                    <a16:rowId xmlns:a16="http://schemas.microsoft.com/office/drawing/2014/main" val="2188964633"/>
                  </a:ext>
                </a:extLst>
              </a:tr>
              <a:tr h="210000">
                <a:tc>
                  <a:txBody>
                    <a:bodyPr/>
                    <a:lstStyle/>
                    <a:p>
                      <a:pPr algn="l" fontAlgn="b"/>
                      <a:r>
                        <a:rPr lang="nb-NO" sz="1100" b="0" i="0" u="none" strike="noStrike">
                          <a:solidFill>
                            <a:srgbClr val="302012"/>
                          </a:solidFill>
                          <a:effectLst/>
                          <a:latin typeface="Calibri" panose="020F0502020204030204" pitchFamily="34" charset="0"/>
                        </a:rPr>
                        <a:t>BASE</a:t>
                      </a:r>
                    </a:p>
                  </a:txBody>
                  <a:tcPr marL="9525" marR="9525" marT="9525" marB="0" anchor="b">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1003</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202</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59</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104</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29</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30</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157</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90</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25</a:t>
                      </a:r>
                    </a:p>
                  </a:txBody>
                  <a:tcPr marL="9525" marR="9525" marT="9525" marB="0"/>
                </a:tc>
                <a:extLst>
                  <a:ext uri="{0D108BD9-81ED-4DB2-BD59-A6C34878D82A}">
                    <a16:rowId xmlns:a16="http://schemas.microsoft.com/office/drawing/2014/main" val="2372976775"/>
                  </a:ext>
                </a:extLst>
              </a:tr>
              <a:tr h="210000">
                <a:tc>
                  <a:txBody>
                    <a:bodyPr/>
                    <a:lstStyle/>
                    <a:p>
                      <a:pPr algn="l" fontAlgn="t"/>
                      <a:r>
                        <a:rPr lang="nb-NO" sz="1100" b="0" i="0" u="none" strike="noStrike">
                          <a:solidFill>
                            <a:srgbClr val="302012"/>
                          </a:solidFill>
                          <a:effectLst/>
                          <a:latin typeface="Calibri" panose="020F0502020204030204" pitchFamily="34" charset="0"/>
                        </a:rPr>
                        <a:t>Ap - Arbeiderpartiet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12,0 %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47,0 %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6,1 %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14,4 %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0,5 %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3928346963"/>
                  </a:ext>
                </a:extLst>
              </a:tr>
              <a:tr h="210000">
                <a:tc>
                  <a:txBody>
                    <a:bodyPr/>
                    <a:lstStyle/>
                    <a:p>
                      <a:pPr algn="l" fontAlgn="t"/>
                      <a:r>
                        <a:rPr lang="nb-NO" sz="1100" b="0" i="0" u="none" strike="noStrike">
                          <a:solidFill>
                            <a:srgbClr val="302012"/>
                          </a:solidFill>
                          <a:effectLst/>
                          <a:latin typeface="Calibri" panose="020F0502020204030204" pitchFamily="34" charset="0"/>
                        </a:rPr>
                        <a:t>SV - Sosialistisk Venstreparti</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5,6 %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4,2 %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61,7 %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5,1 %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0,9 %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4051327213"/>
                  </a:ext>
                </a:extLst>
              </a:tr>
              <a:tr h="210000">
                <a:tc>
                  <a:txBody>
                    <a:bodyPr/>
                    <a:lstStyle/>
                    <a:p>
                      <a:pPr algn="l" fontAlgn="t"/>
                      <a:r>
                        <a:rPr lang="nb-NO" sz="1100" b="0" i="0" u="none" strike="noStrike">
                          <a:solidFill>
                            <a:srgbClr val="302012"/>
                          </a:solidFill>
                          <a:effectLst/>
                          <a:latin typeface="Calibri" panose="020F0502020204030204" pitchFamily="34" charset="0"/>
                        </a:rPr>
                        <a:t>R - Rødt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4,4 %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2,9 %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11,2 %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47,2 %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7,2 %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1,4 %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3571106561"/>
                  </a:ext>
                </a:extLst>
              </a:tr>
              <a:tr h="210000">
                <a:tc>
                  <a:txBody>
                    <a:bodyPr/>
                    <a:lstStyle/>
                    <a:p>
                      <a:pPr algn="l" fontAlgn="t"/>
                      <a:r>
                        <a:rPr lang="nb-NO" sz="1100" b="0" i="0" u="none" strike="noStrike">
                          <a:solidFill>
                            <a:srgbClr val="302012"/>
                          </a:solidFill>
                          <a:effectLst/>
                          <a:latin typeface="Calibri" panose="020F0502020204030204" pitchFamily="34" charset="0"/>
                        </a:rPr>
                        <a:t>SP - Senterpartiet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3,8 %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6,0 %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25,3 %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11,8 %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794361955"/>
                  </a:ext>
                </a:extLst>
              </a:tr>
              <a:tr h="210000">
                <a:tc>
                  <a:txBody>
                    <a:bodyPr/>
                    <a:lstStyle/>
                    <a:p>
                      <a:pPr algn="l" fontAlgn="t"/>
                      <a:r>
                        <a:rPr lang="nb-NO" sz="1100" b="0" i="0" u="none" strike="noStrike">
                          <a:solidFill>
                            <a:srgbClr val="302012"/>
                          </a:solidFill>
                          <a:effectLst/>
                          <a:latin typeface="Calibri" panose="020F0502020204030204" pitchFamily="34" charset="0"/>
                        </a:rPr>
                        <a:t>KRF - Kristelig Folkeparti</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2,8 %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79,4 %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2159148002"/>
                  </a:ext>
                </a:extLst>
              </a:tr>
              <a:tr h="210000">
                <a:tc>
                  <a:txBody>
                    <a:bodyPr/>
                    <a:lstStyle/>
                    <a:p>
                      <a:pPr algn="l" fontAlgn="t"/>
                      <a:r>
                        <a:rPr lang="nb-NO" sz="1100" b="0" i="0" u="none" strike="noStrike">
                          <a:solidFill>
                            <a:srgbClr val="302012"/>
                          </a:solidFill>
                          <a:effectLst/>
                          <a:latin typeface="Calibri" panose="020F0502020204030204" pitchFamily="34" charset="0"/>
                        </a:rPr>
                        <a:t>V - Venstre</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3,5 %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1,0 %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1,8 %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68,4 %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2,1 %</a:t>
                      </a:r>
                    </a:p>
                  </a:txBody>
                  <a:tcPr marL="9525" marR="9525" marT="9525" marB="0"/>
                </a:tc>
                <a:extLst>
                  <a:ext uri="{0D108BD9-81ED-4DB2-BD59-A6C34878D82A}">
                    <a16:rowId xmlns:a16="http://schemas.microsoft.com/office/drawing/2014/main" val="1435406117"/>
                  </a:ext>
                </a:extLst>
              </a:tr>
              <a:tr h="210000">
                <a:tc>
                  <a:txBody>
                    <a:bodyPr/>
                    <a:lstStyle/>
                    <a:p>
                      <a:pPr algn="l" fontAlgn="t"/>
                      <a:r>
                        <a:rPr lang="nb-NO" sz="1100" b="0" i="0" u="none" strike="noStrike">
                          <a:solidFill>
                            <a:srgbClr val="302012"/>
                          </a:solidFill>
                          <a:effectLst/>
                          <a:latin typeface="Calibri" panose="020F0502020204030204" pitchFamily="34" charset="0"/>
                        </a:rPr>
                        <a:t>MDG - Miljøpartiet De Grønne</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3,0 %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3,3 %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2,1 %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1,7 %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58,3 %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0,3 %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1791294560"/>
                  </a:ext>
                </a:extLst>
              </a:tr>
              <a:tr h="210000">
                <a:tc>
                  <a:txBody>
                    <a:bodyPr/>
                    <a:lstStyle/>
                    <a:p>
                      <a:pPr algn="l" fontAlgn="t"/>
                      <a:r>
                        <a:rPr lang="nb-NO" sz="1100" b="0" i="0" u="none" strike="noStrike">
                          <a:solidFill>
                            <a:srgbClr val="302012"/>
                          </a:solidFill>
                          <a:effectLst/>
                          <a:latin typeface="Calibri" panose="020F0502020204030204" pitchFamily="34" charset="0"/>
                        </a:rPr>
                        <a:t>H - Høyre</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22,1 %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12,9 %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13,3 %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11,2 %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1,7 %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86,3 %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9,8 %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3556379888"/>
                  </a:ext>
                </a:extLst>
              </a:tr>
              <a:tr h="210000">
                <a:tc>
                  <a:txBody>
                    <a:bodyPr/>
                    <a:lstStyle/>
                    <a:p>
                      <a:pPr algn="l" fontAlgn="t"/>
                      <a:r>
                        <a:rPr lang="nb-NO" sz="1100" b="0" i="0" u="none" strike="noStrike">
                          <a:solidFill>
                            <a:srgbClr val="302012"/>
                          </a:solidFill>
                          <a:effectLst/>
                          <a:latin typeface="Calibri" panose="020F0502020204030204" pitchFamily="34" charset="0"/>
                        </a:rPr>
                        <a:t>FRP - Fremskrittspartiet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8,8 %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7,6 %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2,5 %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70,8 %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4,5 %</a:t>
                      </a:r>
                    </a:p>
                  </a:txBody>
                  <a:tcPr marL="9525" marR="9525" marT="9525" marB="0"/>
                </a:tc>
                <a:extLst>
                  <a:ext uri="{0D108BD9-81ED-4DB2-BD59-A6C34878D82A}">
                    <a16:rowId xmlns:a16="http://schemas.microsoft.com/office/drawing/2014/main" val="2201879245"/>
                  </a:ext>
                </a:extLst>
              </a:tr>
              <a:tr h="210000">
                <a:tc>
                  <a:txBody>
                    <a:bodyPr/>
                    <a:lstStyle/>
                    <a:p>
                      <a:pPr algn="l" fontAlgn="t"/>
                      <a:r>
                        <a:rPr lang="nb-NO" sz="1100" b="0" i="0" u="none" strike="noStrike" dirty="0">
                          <a:solidFill>
                            <a:srgbClr val="302012"/>
                          </a:solidFill>
                          <a:effectLst/>
                          <a:latin typeface="Calibri" panose="020F0502020204030204" pitchFamily="34" charset="0"/>
                        </a:rPr>
                        <a:t>Annet, vennligst noter</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3,5 %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0,5 %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3,9 %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3,4 %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2,8 %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4,1 %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64,4 %</a:t>
                      </a:r>
                    </a:p>
                  </a:txBody>
                  <a:tcPr marL="9525" marR="9525" marT="9525" marB="0"/>
                </a:tc>
                <a:extLst>
                  <a:ext uri="{0D108BD9-81ED-4DB2-BD59-A6C34878D82A}">
                    <a16:rowId xmlns:a16="http://schemas.microsoft.com/office/drawing/2014/main" val="4202220525"/>
                  </a:ext>
                </a:extLst>
              </a:tr>
              <a:tr h="210000">
                <a:tc>
                  <a:txBody>
                    <a:bodyPr/>
                    <a:lstStyle/>
                    <a:p>
                      <a:pPr algn="l" fontAlgn="t"/>
                      <a:r>
                        <a:rPr lang="nb-NO" sz="1100" b="0" i="0" u="none" strike="noStrike">
                          <a:solidFill>
                            <a:srgbClr val="302012"/>
                          </a:solidFill>
                          <a:effectLst/>
                          <a:latin typeface="Calibri" panose="020F0502020204030204" pitchFamily="34" charset="0"/>
                        </a:rPr>
                        <a:t>Ville ikke stemme</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4,6 %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248390042"/>
                  </a:ext>
                </a:extLst>
              </a:tr>
              <a:tr h="210000">
                <a:tc>
                  <a:txBody>
                    <a:bodyPr/>
                    <a:lstStyle/>
                    <a:p>
                      <a:pPr algn="l" fontAlgn="t"/>
                      <a:r>
                        <a:rPr lang="nb-NO" sz="1100" b="0" i="0" u="none" strike="noStrike" dirty="0">
                          <a:solidFill>
                            <a:srgbClr val="302012"/>
                          </a:solidFill>
                          <a:effectLst/>
                          <a:latin typeface="Calibri" panose="020F0502020204030204" pitchFamily="34" charset="0"/>
                        </a:rPr>
                        <a:t>Vil ikke oppgi</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4,0 %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1,2 %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3866702811"/>
                  </a:ext>
                </a:extLst>
              </a:tr>
              <a:tr h="210000">
                <a:tc>
                  <a:txBody>
                    <a:bodyPr/>
                    <a:lstStyle/>
                    <a:p>
                      <a:pPr algn="l" fontAlgn="t"/>
                      <a:r>
                        <a:rPr lang="nb-NO" sz="1100" b="0" i="0" u="none" strike="noStrike">
                          <a:solidFill>
                            <a:srgbClr val="302012"/>
                          </a:solidFill>
                          <a:effectLst/>
                          <a:latin typeface="Calibri" panose="020F0502020204030204" pitchFamily="34" charset="0"/>
                        </a:rPr>
                        <a:t>Ikke sikker</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21,1 %</a:t>
                      </a:r>
                    </a:p>
                  </a:txBody>
                  <a:tcPr marL="9525" marR="9525" marT="9525" marB="0">
                    <a:solidFill>
                      <a:schemeClr val="accent6">
                        <a:lumMod val="40000"/>
                        <a:lumOff val="60000"/>
                      </a:schemeClr>
                    </a:solidFill>
                  </a:tcPr>
                </a:tc>
                <a:tc>
                  <a:txBody>
                    <a:bodyPr/>
                    <a:lstStyle/>
                    <a:p>
                      <a:pPr algn="r" fontAlgn="t"/>
                      <a:r>
                        <a:rPr lang="nb-NO" sz="1100" b="0" i="0" u="none" strike="noStrike">
                          <a:solidFill>
                            <a:srgbClr val="302012"/>
                          </a:solidFill>
                          <a:effectLst/>
                          <a:latin typeface="Calibri" panose="020F0502020204030204" pitchFamily="34" charset="0"/>
                        </a:rPr>
                        <a:t>21,9 %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17,6 %</a:t>
                      </a:r>
                    </a:p>
                  </a:txBody>
                  <a:tcPr marL="9525" marR="9525" marT="9525" marB="0">
                    <a:solidFill>
                      <a:schemeClr val="bg1">
                        <a:lumMod val="75000"/>
                      </a:schemeClr>
                    </a:solidFill>
                  </a:tcPr>
                </a:tc>
                <a:tc>
                  <a:txBody>
                    <a:bodyPr/>
                    <a:lstStyle/>
                    <a:p>
                      <a:pPr algn="r" fontAlgn="t"/>
                      <a:r>
                        <a:rPr lang="nb-NO" sz="1100" b="0" i="0" u="none" strike="noStrike" dirty="0">
                          <a:solidFill>
                            <a:srgbClr val="302012"/>
                          </a:solidFill>
                          <a:effectLst/>
                          <a:latin typeface="Calibri" panose="020F0502020204030204" pitchFamily="34" charset="0"/>
                        </a:rPr>
                        <a:t>27,7 %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30,5 %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8,8 %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16,7 %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21,6 %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5,5 %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14,1 %</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29,0 %</a:t>
                      </a:r>
                    </a:p>
                  </a:txBody>
                  <a:tcPr marL="9525" marR="9525" marT="9525" marB="0">
                    <a:solidFill>
                      <a:schemeClr val="bg1">
                        <a:lumMod val="75000"/>
                      </a:schemeClr>
                    </a:solidFill>
                  </a:tcPr>
                </a:tc>
                <a:extLst>
                  <a:ext uri="{0D108BD9-81ED-4DB2-BD59-A6C34878D82A}">
                    <a16:rowId xmlns:a16="http://schemas.microsoft.com/office/drawing/2014/main" val="988178635"/>
                  </a:ext>
                </a:extLst>
              </a:tr>
              <a:tr h="210000">
                <a:tc>
                  <a:txBody>
                    <a:bodyPr/>
                    <a:lstStyle/>
                    <a:p>
                      <a:pPr algn="l" fontAlgn="t"/>
                      <a:r>
                        <a:rPr lang="nb-NO" sz="1100" b="0" i="0" u="none" strike="noStrike">
                          <a:solidFill>
                            <a:srgbClr val="302012"/>
                          </a:solidFill>
                          <a:effectLst/>
                          <a:latin typeface="Calibri" panose="020F0502020204030204" pitchFamily="34" charset="0"/>
                        </a:rPr>
                        <a:t>Har ikke stemmerett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1,5 %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3770717419"/>
                  </a:ext>
                </a:extLst>
              </a:tr>
              <a:tr h="210000">
                <a:tc>
                  <a:txBody>
                    <a:bodyPr/>
                    <a:lstStyle/>
                    <a:p>
                      <a:pPr algn="l" fontAlgn="t"/>
                      <a:r>
                        <a:rPr lang="nb-NO" sz="1100" b="0" i="0" u="none" strike="noStrike">
                          <a:solidFill>
                            <a:srgbClr val="302012"/>
                          </a:solidFill>
                          <a:effectLst/>
                          <a:latin typeface="Calibri" panose="020F0502020204030204" pitchFamily="34" charset="0"/>
                        </a:rPr>
                        <a:t>Vil stemme blankt</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1,7 %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0,4 %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0,7 %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3,1 %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0,5 %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tc>
                  <a:txBody>
                    <a:bodyPr/>
                    <a:lstStyle/>
                    <a:p>
                      <a:pPr algn="l" fontAlgn="t"/>
                      <a:r>
                        <a:rPr lang="nb-NO" sz="1100" b="0" i="0" u="none" strike="noStrike">
                          <a:solidFill>
                            <a:srgbClr val="302012"/>
                          </a:solidFill>
                          <a:effectLst/>
                          <a:latin typeface="Calibri" panose="020F0502020204030204" pitchFamily="34" charset="0"/>
                        </a:rPr>
                        <a:t> </a:t>
                      </a:r>
                    </a:p>
                  </a:txBody>
                  <a:tcPr marL="9525" marR="9525" marT="9525" marB="0"/>
                </a:tc>
                <a:extLst>
                  <a:ext uri="{0D108BD9-81ED-4DB2-BD59-A6C34878D82A}">
                    <a16:rowId xmlns:a16="http://schemas.microsoft.com/office/drawing/2014/main" val="971545412"/>
                  </a:ext>
                </a:extLst>
              </a:tr>
              <a:tr h="210000">
                <a:tc>
                  <a:txBody>
                    <a:bodyPr/>
                    <a:lstStyle/>
                    <a:p>
                      <a:pPr algn="l" fontAlgn="t"/>
                      <a:r>
                        <a:rPr lang="nb-NO" sz="1100" b="0" i="0" u="none" strike="noStrike">
                          <a:solidFill>
                            <a:srgbClr val="302012"/>
                          </a:solidFill>
                          <a:effectLst/>
                          <a:latin typeface="Calibri" panose="020F0502020204030204" pitchFamily="34" charset="0"/>
                        </a:rPr>
                        <a:t>TOTAL</a:t>
                      </a:r>
                    </a:p>
                  </a:txBody>
                  <a:tcPr marL="9525" marR="9525" marT="9525" marB="0">
                    <a:solidFill>
                      <a:schemeClr val="bg1">
                        <a:lumMod val="75000"/>
                      </a:schemeClr>
                    </a:solidFill>
                  </a:tcPr>
                </a:tc>
                <a:tc>
                  <a:txBody>
                    <a:bodyPr/>
                    <a:lstStyle/>
                    <a:p>
                      <a:pPr algn="r" fontAlgn="t"/>
                      <a:r>
                        <a:rPr lang="nb-NO" sz="1100" b="0" i="0" u="none" strike="noStrike">
                          <a:solidFill>
                            <a:srgbClr val="302012"/>
                          </a:solidFill>
                          <a:effectLst/>
                          <a:latin typeface="Calibri" panose="020F0502020204030204" pitchFamily="34" charset="0"/>
                        </a:rPr>
                        <a:t>1003</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202</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59</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104</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29</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36</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30</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157</a:t>
                      </a:r>
                    </a:p>
                  </a:txBody>
                  <a:tcPr marL="9525" marR="9525" marT="9525" marB="0"/>
                </a:tc>
                <a:tc>
                  <a:txBody>
                    <a:bodyPr/>
                    <a:lstStyle/>
                    <a:p>
                      <a:pPr algn="r" fontAlgn="t"/>
                      <a:r>
                        <a:rPr lang="nb-NO" sz="1100" b="0" i="0" u="none" strike="noStrike">
                          <a:solidFill>
                            <a:srgbClr val="302012"/>
                          </a:solidFill>
                          <a:effectLst/>
                          <a:latin typeface="Calibri" panose="020F0502020204030204" pitchFamily="34" charset="0"/>
                        </a:rPr>
                        <a:t>90</a:t>
                      </a:r>
                    </a:p>
                  </a:txBody>
                  <a:tcPr marL="9525" marR="9525" marT="9525" marB="0"/>
                </a:tc>
                <a:tc>
                  <a:txBody>
                    <a:bodyPr/>
                    <a:lstStyle/>
                    <a:p>
                      <a:pPr algn="r" fontAlgn="t"/>
                      <a:r>
                        <a:rPr lang="nb-NO" sz="1100" b="0" i="0" u="none" strike="noStrike" dirty="0">
                          <a:solidFill>
                            <a:srgbClr val="302012"/>
                          </a:solidFill>
                          <a:effectLst/>
                          <a:latin typeface="Calibri" panose="020F0502020204030204" pitchFamily="34" charset="0"/>
                        </a:rPr>
                        <a:t>25</a:t>
                      </a:r>
                    </a:p>
                  </a:txBody>
                  <a:tcPr marL="9525" marR="9525" marT="9525" marB="0"/>
                </a:tc>
                <a:extLst>
                  <a:ext uri="{0D108BD9-81ED-4DB2-BD59-A6C34878D82A}">
                    <a16:rowId xmlns:a16="http://schemas.microsoft.com/office/drawing/2014/main" val="2257459256"/>
                  </a:ext>
                </a:extLst>
              </a:tr>
            </a:tbl>
          </a:graphicData>
        </a:graphic>
      </p:graphicFrame>
      <p:sp>
        <p:nvSpPr>
          <p:cNvPr id="8" name="TekstSylinder 7">
            <a:extLst>
              <a:ext uri="{FF2B5EF4-FFF2-40B4-BE49-F238E27FC236}">
                <a16:creationId xmlns:a16="http://schemas.microsoft.com/office/drawing/2014/main" id="{FE46598A-CD6E-45D1-86C3-681E5C97C3BE}"/>
              </a:ext>
            </a:extLst>
          </p:cNvPr>
          <p:cNvSpPr txBox="1"/>
          <p:nvPr/>
        </p:nvSpPr>
        <p:spPr>
          <a:xfrm>
            <a:off x="837627" y="6106958"/>
            <a:ext cx="3673414" cy="507831"/>
          </a:xfrm>
          <a:prstGeom prst="rect">
            <a:avLst/>
          </a:prstGeom>
          <a:noFill/>
        </p:spPr>
        <p:txBody>
          <a:bodyPr wrap="square" rtlCol="0">
            <a:spAutoFit/>
          </a:bodyPr>
          <a:lstStyle/>
          <a:p>
            <a:r>
              <a:rPr lang="nb-NO" sz="900" i="1" u="sng" dirty="0">
                <a:solidFill>
                  <a:schemeClr val="bg2">
                    <a:lumMod val="50000"/>
                  </a:schemeClr>
                </a:solidFill>
                <a:latin typeface="Arial" pitchFamily="34" charset="0"/>
                <a:cs typeface="Arial" pitchFamily="34" charset="0"/>
              </a:rPr>
              <a:t>Eksempel</a:t>
            </a:r>
            <a:r>
              <a:rPr lang="nb-NO" sz="900" i="1" dirty="0">
                <a:solidFill>
                  <a:schemeClr val="bg2">
                    <a:lumMod val="50000"/>
                  </a:schemeClr>
                </a:solidFill>
                <a:latin typeface="Arial" pitchFamily="34" charset="0"/>
                <a:cs typeface="Arial" pitchFamily="34" charset="0"/>
              </a:rPr>
              <a:t>: 47 % av dem som stemte på Ap ved stortingsvalget i 2021 ville stemt på Ap igjen dersom det var valg i morgen. 12,9 % ville stemt på H. 21,1 % ville satt seg på gjerdet (svar: «ikke sikker»).</a:t>
            </a:r>
          </a:p>
        </p:txBody>
      </p:sp>
      <p:sp>
        <p:nvSpPr>
          <p:cNvPr id="11" name="TekstSylinder 17">
            <a:extLst>
              <a:ext uri="{FF2B5EF4-FFF2-40B4-BE49-F238E27FC236}">
                <a16:creationId xmlns:a16="http://schemas.microsoft.com/office/drawing/2014/main" id="{7468AC89-E441-496B-8AD3-562D7FA739F0}"/>
              </a:ext>
            </a:extLst>
          </p:cNvPr>
          <p:cNvSpPr txBox="1"/>
          <p:nvPr/>
        </p:nvSpPr>
        <p:spPr>
          <a:xfrm>
            <a:off x="4814521" y="6110319"/>
            <a:ext cx="2865322" cy="430887"/>
          </a:xfrm>
          <a:prstGeom prst="rect">
            <a:avLst/>
          </a:prstGeom>
          <a:noFill/>
        </p:spPr>
        <p:txBody>
          <a:bodyPr wrap="square" rtlCol="0">
            <a:spAutoFit/>
          </a:bodyPr>
          <a:lstStyle/>
          <a:p>
            <a:pPr algn="ctr"/>
            <a:r>
              <a:rPr lang="nb-NO" sz="1100" dirty="0">
                <a:solidFill>
                  <a:schemeClr val="bg2">
                    <a:lumMod val="50000"/>
                  </a:schemeClr>
                </a:solidFill>
                <a:latin typeface="Arial" panose="020B0604020202020204" pitchFamily="34" charset="0"/>
                <a:cs typeface="Arial" panose="020B0604020202020204" pitchFamily="34" charset="0"/>
              </a:rPr>
              <a:t>Opinions partibarometer, februar 2023</a:t>
            </a:r>
          </a:p>
          <a:p>
            <a:pPr algn="ctr"/>
            <a:r>
              <a:rPr lang="nb-NO" sz="1100" dirty="0">
                <a:solidFill>
                  <a:schemeClr val="bg2">
                    <a:lumMod val="50000"/>
                  </a:schemeClr>
                </a:solidFill>
                <a:latin typeface="Arial" panose="020B0604020202020204" pitchFamily="34" charset="0"/>
                <a:cs typeface="Arial" panose="020B0604020202020204" pitchFamily="34" charset="0"/>
              </a:rPr>
              <a:t>Gjennomført 24. - 27. januar.</a:t>
            </a:r>
          </a:p>
        </p:txBody>
      </p:sp>
    </p:spTree>
    <p:extLst>
      <p:ext uri="{BB962C8B-B14F-4D97-AF65-F5344CB8AC3E}">
        <p14:creationId xmlns:p14="http://schemas.microsoft.com/office/powerpoint/2010/main" val="15866149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DACB-0DF1-44F6-B57B-63161CE78AFE}"/>
              </a:ext>
            </a:extLst>
          </p:cNvPr>
          <p:cNvSpPr>
            <a:spLocks noGrp="1"/>
          </p:cNvSpPr>
          <p:nvPr>
            <p:ph type="title"/>
          </p:nvPr>
        </p:nvSpPr>
        <p:spPr>
          <a:xfrm>
            <a:off x="803048" y="257323"/>
            <a:ext cx="10538281" cy="842312"/>
          </a:xfrm>
        </p:spPr>
        <p:txBody>
          <a:bodyPr/>
          <a:lstStyle/>
          <a:p>
            <a:r>
              <a:rPr lang="nb-NO" dirty="0"/>
              <a:t>Oppslutning om andre partier</a:t>
            </a:r>
          </a:p>
        </p:txBody>
      </p:sp>
      <p:sp>
        <p:nvSpPr>
          <p:cNvPr id="3" name="Slide Number Placeholder 2">
            <a:extLst>
              <a:ext uri="{FF2B5EF4-FFF2-40B4-BE49-F238E27FC236}">
                <a16:creationId xmlns:a16="http://schemas.microsoft.com/office/drawing/2014/main" id="{BEB99720-38BE-449F-8264-79D6E2F6EBC6}"/>
              </a:ext>
            </a:extLst>
          </p:cNvPr>
          <p:cNvSpPr>
            <a:spLocks noGrp="1"/>
          </p:cNvSpPr>
          <p:nvPr>
            <p:ph type="sldNum" sz="quarter" idx="10"/>
          </p:nvPr>
        </p:nvSpPr>
        <p:spPr/>
        <p:txBody>
          <a:bodyPr/>
          <a:lstStyle/>
          <a:p>
            <a:fld id="{2A7D75EB-BD23-FF4F-80AE-955DA86030AC}" type="slidenum">
              <a:rPr lang="nb-NO" smtClean="0"/>
              <a:pPr/>
              <a:t>11</a:t>
            </a:fld>
            <a:endParaRPr lang="nb-NO" dirty="0"/>
          </a:p>
        </p:txBody>
      </p:sp>
      <p:graphicFrame>
        <p:nvGraphicFramePr>
          <p:cNvPr id="7" name="Content Placeholder 6">
            <a:extLst>
              <a:ext uri="{FF2B5EF4-FFF2-40B4-BE49-F238E27FC236}">
                <a16:creationId xmlns:a16="http://schemas.microsoft.com/office/drawing/2014/main" id="{DCED8B60-9AB1-4412-B82B-5D7AE9130967}"/>
              </a:ext>
            </a:extLst>
          </p:cNvPr>
          <p:cNvGraphicFramePr>
            <a:graphicFrameLocks noGrp="1"/>
          </p:cNvGraphicFramePr>
          <p:nvPr>
            <p:ph idx="1"/>
            <p:extLst>
              <p:ext uri="{D42A27DB-BD31-4B8C-83A1-F6EECF244321}">
                <p14:modId xmlns:p14="http://schemas.microsoft.com/office/powerpoint/2010/main" val="1553880493"/>
              </p:ext>
            </p:extLst>
          </p:nvPr>
        </p:nvGraphicFramePr>
        <p:xfrm>
          <a:off x="970388" y="1720960"/>
          <a:ext cx="5655133" cy="3606535"/>
        </p:xfrm>
        <a:graphic>
          <a:graphicData uri="http://schemas.openxmlformats.org/drawingml/2006/table">
            <a:tbl>
              <a:tblPr/>
              <a:tblGrid>
                <a:gridCol w="3514929">
                  <a:extLst>
                    <a:ext uri="{9D8B030D-6E8A-4147-A177-3AD203B41FA5}">
                      <a16:colId xmlns:a16="http://schemas.microsoft.com/office/drawing/2014/main" val="291224623"/>
                    </a:ext>
                  </a:extLst>
                </a:gridCol>
                <a:gridCol w="2140204">
                  <a:extLst>
                    <a:ext uri="{9D8B030D-6E8A-4147-A177-3AD203B41FA5}">
                      <a16:colId xmlns:a16="http://schemas.microsoft.com/office/drawing/2014/main" val="403511647"/>
                    </a:ext>
                  </a:extLst>
                </a:gridCol>
              </a:tblGrid>
              <a:tr h="3237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Februar 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2282883665"/>
                  </a:ext>
                </a:extLst>
              </a:tr>
              <a:tr h="260984">
                <a:tc>
                  <a:txBody>
                    <a:bodyPr/>
                    <a:lstStyle/>
                    <a:p>
                      <a:pPr lvl="0" algn="l" fontAlgn="b"/>
                      <a:r>
                        <a:rPr lang="nb-NO" sz="1400" b="0" i="0" u="none" strike="noStrike" dirty="0">
                          <a:solidFill>
                            <a:srgbClr val="000000"/>
                          </a:solidFill>
                          <a:effectLst/>
                          <a:latin typeface="+mj-lt"/>
                        </a:rPr>
                        <a:t>Industri- og næringspartiet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4133261"/>
                  </a:ext>
                </a:extLst>
              </a:tr>
              <a:tr h="255911">
                <a:tc>
                  <a:txBody>
                    <a:bodyPr/>
                    <a:lstStyle/>
                    <a:p>
                      <a:pPr lvl="0" algn="l" fontAlgn="b"/>
                      <a:r>
                        <a:rPr lang="nb-NO" sz="1400" b="0" i="0" u="none" strike="noStrike" dirty="0">
                          <a:solidFill>
                            <a:srgbClr val="000000"/>
                          </a:solidFill>
                          <a:effectLst/>
                          <a:latin typeface="+mj-lt"/>
                        </a:rPr>
                        <a:t>Norgesdemokratene (tidl. Demokratene)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767758"/>
                  </a:ext>
                </a:extLst>
              </a:tr>
              <a:tr h="406969">
                <a:tc>
                  <a:txBody>
                    <a:bodyPr/>
                    <a:lstStyle/>
                    <a:p>
                      <a:pPr lvl="0" algn="l" fontAlgn="b"/>
                      <a:r>
                        <a:rPr lang="nb-NO" sz="1400" b="0" i="0" u="none" strike="noStrike" dirty="0">
                          <a:solidFill>
                            <a:srgbClr val="000000"/>
                          </a:solidFill>
                          <a:effectLst/>
                          <a:latin typeface="+mj-lt"/>
                        </a:rPr>
                        <a:t>Sentrum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0035229"/>
                  </a:ext>
                </a:extLst>
              </a:tr>
              <a:tr h="255911">
                <a:tc>
                  <a:txBody>
                    <a:bodyPr/>
                    <a:lstStyle/>
                    <a:p>
                      <a:pPr lvl="0" algn="l" fontAlgn="b"/>
                      <a:r>
                        <a:rPr lang="nb-NO" sz="1400" b="0" i="0" u="none" strike="noStrike" dirty="0">
                          <a:solidFill>
                            <a:srgbClr val="000000"/>
                          </a:solidFill>
                          <a:effectLst/>
                          <a:latin typeface="+mj-lt"/>
                        </a:rPr>
                        <a:t>Liberalistene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2437927"/>
                  </a:ext>
                </a:extLst>
              </a:tr>
              <a:tr h="255911">
                <a:tc>
                  <a:txBody>
                    <a:bodyPr/>
                    <a:lstStyle/>
                    <a:p>
                      <a:pPr lvl="0" algn="l" fontAlgn="b"/>
                      <a:r>
                        <a:rPr lang="nb-NO" sz="1400" b="0" i="0" u="none" strike="noStrike" dirty="0">
                          <a:solidFill>
                            <a:srgbClr val="000000"/>
                          </a:solidFill>
                          <a:effectLst/>
                          <a:latin typeface="+mj-lt"/>
                        </a:rPr>
                        <a:t>Konservativt (tidl. PDK)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508766"/>
                  </a:ext>
                </a:extLst>
              </a:tr>
              <a:tr h="255911">
                <a:tc>
                  <a:txBody>
                    <a:bodyPr/>
                    <a:lstStyle/>
                    <a:p>
                      <a:pPr lvl="0" algn="l" fontAlgn="b"/>
                      <a:r>
                        <a:rPr lang="nb-NO" sz="1400" b="0" i="0" u="none" strike="noStrike" dirty="0">
                          <a:solidFill>
                            <a:srgbClr val="000000"/>
                          </a:solidFill>
                          <a:effectLst/>
                          <a:latin typeface="+mj-lt"/>
                        </a:rPr>
                        <a:t>Pensjonistpartiet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2576175"/>
                  </a:ext>
                </a:extLst>
              </a:tr>
              <a:tr h="255911">
                <a:tc>
                  <a:txBody>
                    <a:bodyPr/>
                    <a:lstStyle/>
                    <a:p>
                      <a:pPr lvl="0" algn="l" fontAlgn="b"/>
                      <a:r>
                        <a:rPr lang="nb-NO" sz="1400" b="0" i="0" u="none" strike="noStrike" dirty="0">
                          <a:solidFill>
                            <a:srgbClr val="000000"/>
                          </a:solidFill>
                          <a:effectLst/>
                          <a:latin typeface="+mj-lt"/>
                        </a:rPr>
                        <a:t>Helsepartiet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5342936"/>
                  </a:ext>
                </a:extLst>
              </a:tr>
              <a:tr h="406969">
                <a:tc>
                  <a:txBody>
                    <a:bodyPr/>
                    <a:lstStyle/>
                    <a:p>
                      <a:pPr lvl="0" algn="l" fontAlgn="b"/>
                      <a:r>
                        <a:rPr lang="nb-NO" sz="1400" b="0" i="0" u="none" strike="noStrike" dirty="0">
                          <a:solidFill>
                            <a:srgbClr val="000000"/>
                          </a:solidFill>
                          <a:effectLst/>
                          <a:latin typeface="+mj-lt"/>
                        </a:rPr>
                        <a:t>Alliansen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3855486"/>
                  </a:ext>
                </a:extLst>
              </a:tr>
              <a:tr h="255911">
                <a:tc>
                  <a:txBody>
                    <a:bodyPr/>
                    <a:lstStyle/>
                    <a:p>
                      <a:pPr lvl="0" algn="l" fontAlgn="b"/>
                      <a:r>
                        <a:rPr lang="nb-NO" sz="1400" b="0" i="0" u="none" strike="noStrike" dirty="0">
                          <a:solidFill>
                            <a:srgbClr val="000000"/>
                          </a:solidFill>
                          <a:effectLst/>
                          <a:latin typeface="+mj-lt"/>
                        </a:rPr>
                        <a:t>Piratpartiet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6214940"/>
                  </a:ext>
                </a:extLst>
              </a:tr>
              <a:tr h="255911">
                <a:tc>
                  <a:txBody>
                    <a:bodyPr/>
                    <a:lstStyle/>
                    <a:p>
                      <a:pPr lvl="0" algn="l" fontAlgn="b"/>
                      <a:r>
                        <a:rPr lang="nb-NO" sz="1400" b="0" i="0" u="none" strike="noStrike" dirty="0">
                          <a:solidFill>
                            <a:srgbClr val="000000"/>
                          </a:solidFill>
                          <a:effectLst/>
                          <a:latin typeface="+mj-lt"/>
                        </a:rPr>
                        <a:t>Kystpartiet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9943422"/>
                  </a:ext>
                </a:extLst>
              </a:tr>
              <a:tr h="255911">
                <a:tc>
                  <a:txBody>
                    <a:bodyPr/>
                    <a:lstStyle/>
                    <a:p>
                      <a:pPr lvl="0" algn="l" fontAlgn="b"/>
                      <a:r>
                        <a:rPr lang="nb-NO" sz="1400" b="1" i="0" u="none" strike="noStrike" dirty="0">
                          <a:solidFill>
                            <a:srgbClr val="000000"/>
                          </a:solidFill>
                          <a:effectLst/>
                          <a:latin typeface="+mj-lt"/>
                        </a:rPr>
                        <a:t>Andre totalt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latin typeface="+mn-lt"/>
                          <a:ea typeface="ＭＳ Ｐゴシック" charset="-128"/>
                          <a:cs typeface="Arial" pitchFamily="34"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5319272"/>
                  </a:ext>
                </a:extLst>
              </a:tr>
            </a:tbl>
          </a:graphicData>
        </a:graphic>
      </p:graphicFrame>
    </p:spTree>
    <p:extLst>
      <p:ext uri="{BB962C8B-B14F-4D97-AF65-F5344CB8AC3E}">
        <p14:creationId xmlns:p14="http://schemas.microsoft.com/office/powerpoint/2010/main" val="8067097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8B4B-A66E-4955-A868-08C71195B5A8}"/>
              </a:ext>
            </a:extLst>
          </p:cNvPr>
          <p:cNvSpPr>
            <a:spLocks noGrp="1"/>
          </p:cNvSpPr>
          <p:nvPr>
            <p:ph type="title"/>
          </p:nvPr>
        </p:nvSpPr>
        <p:spPr/>
        <p:txBody>
          <a:bodyPr>
            <a:normAutofit/>
          </a:bodyPr>
          <a:lstStyle/>
          <a:p>
            <a:r>
              <a:rPr lang="nb-NO" sz="2800" dirty="0"/>
              <a:t>Feilmargintabell</a:t>
            </a:r>
            <a:endParaRPr lang="nb-NO" sz="2200" b="0" dirty="0"/>
          </a:p>
        </p:txBody>
      </p:sp>
      <p:sp>
        <p:nvSpPr>
          <p:cNvPr id="7" name="Plassholder for lysbildenummer 1">
            <a:extLst>
              <a:ext uri="{FF2B5EF4-FFF2-40B4-BE49-F238E27FC236}">
                <a16:creationId xmlns:a16="http://schemas.microsoft.com/office/drawing/2014/main" id="{8A33BBC1-5571-4C14-957C-FC2E282A3326}"/>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10</a:t>
            </a:r>
          </a:p>
          <a:p>
            <a:endParaRPr lang="nb-NO" sz="1100" dirty="0">
              <a:solidFill>
                <a:schemeClr val="bg1">
                  <a:lumMod val="50000"/>
                </a:schemeClr>
              </a:solidFill>
            </a:endParaRPr>
          </a:p>
        </p:txBody>
      </p:sp>
      <p:sp>
        <p:nvSpPr>
          <p:cNvPr id="8" name="Rectangle 4">
            <a:extLst>
              <a:ext uri="{FF2B5EF4-FFF2-40B4-BE49-F238E27FC236}">
                <a16:creationId xmlns:a16="http://schemas.microsoft.com/office/drawing/2014/main" id="{712D4BA6-6480-4B06-9E90-20DFF50F9FC6}"/>
              </a:ext>
            </a:extLst>
          </p:cNvPr>
          <p:cNvSpPr>
            <a:spLocks noChangeArrowheads="1"/>
          </p:cNvSpPr>
          <p:nvPr/>
        </p:nvSpPr>
        <p:spPr bwMode="auto">
          <a:xfrm>
            <a:off x="850443" y="1572938"/>
            <a:ext cx="3229432" cy="4628639"/>
          </a:xfrm>
          <a:prstGeom prst="rect">
            <a:avLst/>
          </a:prstGeom>
          <a:noFill/>
          <a:ln w="9525">
            <a:noFill/>
            <a:miter lim="800000"/>
            <a:headEnd/>
            <a:tailEnd/>
          </a:ln>
          <a:effectLst/>
        </p:spPr>
        <p:txBody>
          <a:bodyPr wrap="square">
            <a:prstTxWarp prst="textNoShape">
              <a:avLst/>
            </a:prstTxWarp>
            <a:spAutoFit/>
          </a:bodyPr>
          <a:lstStyle/>
          <a:p>
            <a:pPr algn="just">
              <a:lnSpc>
                <a:spcPct val="130000"/>
              </a:lnSpc>
            </a:pPr>
            <a:r>
              <a:rPr lang="nb-NO" sz="1200" dirty="0">
                <a:latin typeface="Arial"/>
                <a:cs typeface="Arial"/>
              </a:rPr>
              <a:t>Alle undersøkelser er beheftet med feilmarginer.  Feilmarginene knytter seg i hovedsak til statistisk usikkerhet. Dette er utvalgsskjevheter, som medfører at utvalget ikke er identisk med universet eller målgruppen. Ulikheter kan knytte seg til bestemte kjennetegn eller adferd.</a:t>
            </a:r>
          </a:p>
          <a:p>
            <a:pPr algn="just">
              <a:lnSpc>
                <a:spcPct val="130000"/>
              </a:lnSpc>
            </a:pPr>
            <a:endParaRPr lang="nb-NO" sz="1200" dirty="0">
              <a:latin typeface="Arial"/>
              <a:cs typeface="Arial"/>
            </a:endParaRPr>
          </a:p>
          <a:p>
            <a:pPr algn="just">
              <a:lnSpc>
                <a:spcPct val="130000"/>
              </a:lnSpc>
            </a:pPr>
            <a:r>
              <a:rPr lang="nb-NO" sz="1200" dirty="0">
                <a:latin typeface="Arial"/>
                <a:cs typeface="Arial"/>
              </a:rPr>
              <a:t>Feilmarginene ved ulike utvalgsstørrelser og prosentresultat ved 95% signifikansnivå er vist i tabellen til høyre.</a:t>
            </a:r>
          </a:p>
          <a:p>
            <a:pPr algn="just">
              <a:lnSpc>
                <a:spcPct val="130000"/>
              </a:lnSpc>
            </a:pPr>
            <a:endParaRPr lang="nb-NO" sz="1200" dirty="0">
              <a:latin typeface="Arial"/>
              <a:cs typeface="Arial"/>
            </a:endParaRPr>
          </a:p>
          <a:p>
            <a:pPr algn="just">
              <a:lnSpc>
                <a:spcPct val="130000"/>
              </a:lnSpc>
            </a:pPr>
            <a:r>
              <a:rPr lang="nb-NO" sz="1200" dirty="0">
                <a:latin typeface="Arial"/>
                <a:cs typeface="Arial"/>
              </a:rPr>
              <a:t>Ved en base på 1000 (n=1000) kan vi med 95% sannsynlighet si at det riktige resultatet ligger innenfor ± 1,4 og ± 3,1 prosentpoeng, avhengig av prosentresultatets størrelse. Usikkerheten er størst ved et prosentresultat på  50% og minst ved prosentresultater på 5%/95%.</a:t>
            </a:r>
          </a:p>
        </p:txBody>
      </p:sp>
      <p:graphicFrame>
        <p:nvGraphicFramePr>
          <p:cNvPr id="9" name="Tabell 8">
            <a:extLst>
              <a:ext uri="{FF2B5EF4-FFF2-40B4-BE49-F238E27FC236}">
                <a16:creationId xmlns:a16="http://schemas.microsoft.com/office/drawing/2014/main" id="{53E3D8C5-9DAA-4F4F-982C-D7BDD998EB6A}"/>
              </a:ext>
            </a:extLst>
          </p:cNvPr>
          <p:cNvGraphicFramePr>
            <a:graphicFrameLocks noGrp="1"/>
          </p:cNvGraphicFramePr>
          <p:nvPr>
            <p:extLst>
              <p:ext uri="{D42A27DB-BD31-4B8C-83A1-F6EECF244321}">
                <p14:modId xmlns:p14="http://schemas.microsoft.com/office/powerpoint/2010/main" val="1877103486"/>
              </p:ext>
            </p:extLst>
          </p:nvPr>
        </p:nvGraphicFramePr>
        <p:xfrm>
          <a:off x="4475163" y="1557337"/>
          <a:ext cx="6913566" cy="4529955"/>
        </p:xfrm>
        <a:graphic>
          <a:graphicData uri="http://schemas.openxmlformats.org/drawingml/2006/table">
            <a:tbl>
              <a:tblPr>
                <a:tableStyleId>{93296810-A885-4BE3-A3E7-6D5BEEA58F35}</a:tableStyleId>
              </a:tblPr>
              <a:tblGrid>
                <a:gridCol w="628506">
                  <a:extLst>
                    <a:ext uri="{9D8B030D-6E8A-4147-A177-3AD203B41FA5}">
                      <a16:colId xmlns:a16="http://schemas.microsoft.com/office/drawing/2014/main" val="20000"/>
                    </a:ext>
                  </a:extLst>
                </a:gridCol>
                <a:gridCol w="628506">
                  <a:extLst>
                    <a:ext uri="{9D8B030D-6E8A-4147-A177-3AD203B41FA5}">
                      <a16:colId xmlns:a16="http://schemas.microsoft.com/office/drawing/2014/main" val="20001"/>
                    </a:ext>
                  </a:extLst>
                </a:gridCol>
                <a:gridCol w="628506">
                  <a:extLst>
                    <a:ext uri="{9D8B030D-6E8A-4147-A177-3AD203B41FA5}">
                      <a16:colId xmlns:a16="http://schemas.microsoft.com/office/drawing/2014/main" val="20002"/>
                    </a:ext>
                  </a:extLst>
                </a:gridCol>
                <a:gridCol w="628506">
                  <a:extLst>
                    <a:ext uri="{9D8B030D-6E8A-4147-A177-3AD203B41FA5}">
                      <a16:colId xmlns:a16="http://schemas.microsoft.com/office/drawing/2014/main" val="20003"/>
                    </a:ext>
                  </a:extLst>
                </a:gridCol>
                <a:gridCol w="628506">
                  <a:extLst>
                    <a:ext uri="{9D8B030D-6E8A-4147-A177-3AD203B41FA5}">
                      <a16:colId xmlns:a16="http://schemas.microsoft.com/office/drawing/2014/main" val="20004"/>
                    </a:ext>
                  </a:extLst>
                </a:gridCol>
                <a:gridCol w="628506">
                  <a:extLst>
                    <a:ext uri="{9D8B030D-6E8A-4147-A177-3AD203B41FA5}">
                      <a16:colId xmlns:a16="http://schemas.microsoft.com/office/drawing/2014/main" val="20005"/>
                    </a:ext>
                  </a:extLst>
                </a:gridCol>
                <a:gridCol w="628506">
                  <a:extLst>
                    <a:ext uri="{9D8B030D-6E8A-4147-A177-3AD203B41FA5}">
                      <a16:colId xmlns:a16="http://schemas.microsoft.com/office/drawing/2014/main" val="20006"/>
                    </a:ext>
                  </a:extLst>
                </a:gridCol>
                <a:gridCol w="628506">
                  <a:extLst>
                    <a:ext uri="{9D8B030D-6E8A-4147-A177-3AD203B41FA5}">
                      <a16:colId xmlns:a16="http://schemas.microsoft.com/office/drawing/2014/main" val="20007"/>
                    </a:ext>
                  </a:extLst>
                </a:gridCol>
                <a:gridCol w="628506">
                  <a:extLst>
                    <a:ext uri="{9D8B030D-6E8A-4147-A177-3AD203B41FA5}">
                      <a16:colId xmlns:a16="http://schemas.microsoft.com/office/drawing/2014/main" val="20008"/>
                    </a:ext>
                  </a:extLst>
                </a:gridCol>
                <a:gridCol w="628506">
                  <a:extLst>
                    <a:ext uri="{9D8B030D-6E8A-4147-A177-3AD203B41FA5}">
                      <a16:colId xmlns:a16="http://schemas.microsoft.com/office/drawing/2014/main" val="20009"/>
                    </a:ext>
                  </a:extLst>
                </a:gridCol>
                <a:gridCol w="628506">
                  <a:extLst>
                    <a:ext uri="{9D8B030D-6E8A-4147-A177-3AD203B41FA5}">
                      <a16:colId xmlns:a16="http://schemas.microsoft.com/office/drawing/2014/main" val="20010"/>
                    </a:ext>
                  </a:extLst>
                </a:gridCol>
              </a:tblGrid>
              <a:tr h="301997">
                <a:tc>
                  <a:txBody>
                    <a:bodyPr/>
                    <a:lstStyle/>
                    <a:p>
                      <a:pPr algn="l" fontAlgn="ctr"/>
                      <a:r>
                        <a:rPr lang="nb-NO" sz="1200" b="1" u="none" strike="noStrike" dirty="0">
                          <a:solidFill>
                            <a:schemeClr val="tx1"/>
                          </a:solidFill>
                          <a:effectLst/>
                          <a:latin typeface="+mn-lt"/>
                          <a:cs typeface="Arial" panose="020B0604020202020204" pitchFamily="34" charset="0"/>
                        </a:rPr>
                        <a:t>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gridSpan="2">
                  <a:txBody>
                    <a:bodyPr/>
                    <a:lstStyle/>
                    <a:p>
                      <a:pPr algn="l" fontAlgn="ctr"/>
                      <a:r>
                        <a:rPr lang="nb-NO" sz="1200" b="1" u="none" strike="noStrike">
                          <a:solidFill>
                            <a:schemeClr val="tx1"/>
                          </a:solidFill>
                          <a:effectLst/>
                          <a:latin typeface="+mn-lt"/>
                          <a:cs typeface="Arial" panose="020B0604020202020204" pitchFamily="34" charset="0"/>
                        </a:rPr>
                        <a:t>Prosentresultat</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hMerge="1">
                  <a:txBody>
                    <a:bodyPr/>
                    <a:lstStyle/>
                    <a:p>
                      <a:endParaRPr lang="nb-NO"/>
                    </a:p>
                  </a:txBody>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dirty="0">
                          <a:solidFill>
                            <a:schemeClr val="tx1"/>
                          </a:solidFill>
                          <a:effectLst/>
                          <a:latin typeface="+mn-lt"/>
                          <a:cs typeface="Arial" panose="020B0604020202020204" pitchFamily="34" charset="0"/>
                        </a:rPr>
                        <a:t>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b="1" u="none" strike="noStrike" dirty="0">
                          <a:solidFill>
                            <a:schemeClr val="tx1"/>
                          </a:solidFill>
                          <a:effectLst/>
                          <a:latin typeface="+mn-lt"/>
                          <a:cs typeface="Arial" panose="020B0604020202020204" pitchFamily="34" charset="0"/>
                        </a:rPr>
                        <a:t>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0"/>
                  </a:ext>
                </a:extLst>
              </a:tr>
              <a:tr h="301997">
                <a:tc>
                  <a:txBody>
                    <a:bodyPr/>
                    <a:lstStyle/>
                    <a:p>
                      <a:pPr algn="l" fontAlgn="ctr"/>
                      <a:r>
                        <a:rPr lang="nb-NO" sz="1200" b="1" u="none" strike="noStrike">
                          <a:solidFill>
                            <a:schemeClr val="tx1"/>
                          </a:solidFill>
                          <a:effectLst/>
                          <a:latin typeface="+mn-lt"/>
                          <a:cs typeface="Arial" panose="020B0604020202020204" pitchFamily="34" charset="0"/>
                        </a:rPr>
                        <a:t>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5,0 %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a:solidFill>
                            <a:schemeClr val="tx1"/>
                          </a:solidFill>
                          <a:effectLst/>
                          <a:latin typeface="+mn-lt"/>
                          <a:cs typeface="Arial" panose="020B0604020202020204" pitchFamily="34" charset="0"/>
                        </a:rPr>
                        <a:t>10,0 %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a:solidFill>
                            <a:schemeClr val="tx1"/>
                          </a:solidFill>
                          <a:effectLst/>
                          <a:latin typeface="+mn-lt"/>
                          <a:cs typeface="Arial" panose="020B0604020202020204" pitchFamily="34" charset="0"/>
                        </a:rPr>
                        <a:t>15,0 %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a:solidFill>
                            <a:schemeClr val="tx1"/>
                          </a:solidFill>
                          <a:effectLst/>
                          <a:latin typeface="+mn-lt"/>
                          <a:cs typeface="Arial" panose="020B0604020202020204" pitchFamily="34" charset="0"/>
                        </a:rPr>
                        <a:t>20,0 %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25,0 %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a:solidFill>
                            <a:schemeClr val="tx1"/>
                          </a:solidFill>
                          <a:effectLst/>
                          <a:latin typeface="+mn-lt"/>
                          <a:cs typeface="Arial" panose="020B0604020202020204" pitchFamily="34" charset="0"/>
                        </a:rPr>
                        <a:t>30,0 %</a:t>
                      </a:r>
                      <a:endParaRPr lang="nb-NO" sz="1200" b="1"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35,0 %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40,0 %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45,0 %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nb-NO" sz="1200" b="1" u="none" strike="noStrike" dirty="0">
                          <a:solidFill>
                            <a:schemeClr val="tx1"/>
                          </a:solidFill>
                          <a:effectLst/>
                          <a:latin typeface="+mn-lt"/>
                          <a:cs typeface="Arial" panose="020B0604020202020204" pitchFamily="34" charset="0"/>
                        </a:rPr>
                        <a:t>50,0 %</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301997">
                <a:tc gridSpan="2">
                  <a:txBody>
                    <a:bodyPr/>
                    <a:lstStyle/>
                    <a:p>
                      <a:pPr algn="l" fontAlgn="ctr"/>
                      <a:r>
                        <a:rPr lang="nb-NO" sz="1200" b="1" u="none" strike="noStrike" dirty="0">
                          <a:solidFill>
                            <a:schemeClr val="tx1"/>
                          </a:solidFill>
                          <a:effectLst/>
                          <a:latin typeface="+mn-lt"/>
                          <a:cs typeface="Arial" panose="020B0604020202020204" pitchFamily="34" charset="0"/>
                        </a:rPr>
                        <a:t>Utvalgsstørrelse</a:t>
                      </a:r>
                      <a:endParaRPr lang="nb-NO" sz="1200" b="1"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hMerge="1">
                  <a:txBody>
                    <a:bodyPr/>
                    <a:lstStyle/>
                    <a:p>
                      <a:endParaRPr lang="nb-NO"/>
                    </a:p>
                  </a:txBody>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a:solidFill>
                            <a:schemeClr val="tx1"/>
                          </a:solidFill>
                          <a:effectLst/>
                          <a:latin typeface="+mn-lt"/>
                          <a:cs typeface="Arial" panose="020B0604020202020204" pitchFamily="34" charset="0"/>
                        </a:rPr>
                        <a:t> </a:t>
                      </a:r>
                      <a:endParaRPr lang="nb-NO" sz="1200" b="0" i="0" u="none" strike="noStrike">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nb-NO" sz="1200" u="none" strike="noStrike" dirty="0">
                          <a:solidFill>
                            <a:schemeClr val="tx1"/>
                          </a:solidFill>
                          <a:effectLst/>
                          <a:latin typeface="+mn-lt"/>
                          <a:cs typeface="Arial" panose="020B0604020202020204" pitchFamily="34" charset="0"/>
                        </a:rPr>
                        <a:t> </a:t>
                      </a:r>
                      <a:endParaRPr lang="nb-NO" sz="1200" b="0" i="0" u="none" strike="noStrike" dirty="0">
                        <a:solidFill>
                          <a:schemeClr val="tx1"/>
                        </a:solidFill>
                        <a:effectLst/>
                        <a:latin typeface="+mn-lt"/>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0002"/>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100</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4,3 %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5,9 %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7,0 %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7,8 %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8,5 %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9,0 %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9,3 %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9,6 %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9,8 %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9,8 %</a:t>
                      </a:r>
                    </a:p>
                  </a:txBody>
                  <a:tcPr marL="9525" marR="9525" marT="9525" anchor="ctr">
                    <a:solidFill>
                      <a:schemeClr val="bg1">
                        <a:lumMod val="85000"/>
                      </a:schemeClr>
                    </a:solidFill>
                  </a:tcPr>
                </a:tc>
                <a:extLst>
                  <a:ext uri="{0D108BD9-81ED-4DB2-BD59-A6C34878D82A}">
                    <a16:rowId xmlns:a16="http://schemas.microsoft.com/office/drawing/2014/main" val="10003"/>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150</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4,8 %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5,7 %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6,4 %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7,3 %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7,6 %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7,8 %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8,0 %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8,0 %</a:t>
                      </a:r>
                    </a:p>
                  </a:txBody>
                  <a:tcPr marL="9525" marR="9525" marT="9525" anchor="ctr">
                    <a:solidFill>
                      <a:schemeClr val="bg1">
                        <a:lumMod val="85000"/>
                      </a:schemeClr>
                    </a:solidFill>
                  </a:tcPr>
                </a:tc>
                <a:extLst>
                  <a:ext uri="{0D108BD9-81ED-4DB2-BD59-A6C34878D82A}">
                    <a16:rowId xmlns:a16="http://schemas.microsoft.com/office/drawing/2014/main" val="10004"/>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200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4,9 %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6,9 %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6,9 %</a:t>
                      </a:r>
                    </a:p>
                  </a:txBody>
                  <a:tcPr marL="9525" marR="9525" marT="9525" anchor="ctr">
                    <a:solidFill>
                      <a:schemeClr val="bg1">
                        <a:lumMod val="85000"/>
                      </a:schemeClr>
                    </a:solidFill>
                  </a:tcPr>
                </a:tc>
                <a:extLst>
                  <a:ext uri="{0D108BD9-81ED-4DB2-BD59-A6C34878D82A}">
                    <a16:rowId xmlns:a16="http://schemas.microsoft.com/office/drawing/2014/main" val="10005"/>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250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2,7 %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3,7 %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5,0 %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5,7 %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6,1 %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6,2 %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6,2 %</a:t>
                      </a:r>
                    </a:p>
                  </a:txBody>
                  <a:tcPr marL="9525" marR="9525" marT="9525" anchor="ctr">
                    <a:solidFill>
                      <a:schemeClr val="bg1">
                        <a:lumMod val="85000"/>
                      </a:schemeClr>
                    </a:solidFill>
                  </a:tcPr>
                </a:tc>
                <a:extLst>
                  <a:ext uri="{0D108BD9-81ED-4DB2-BD59-A6C34878D82A}">
                    <a16:rowId xmlns:a16="http://schemas.microsoft.com/office/drawing/2014/main" val="10006"/>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300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4,5 %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4,9 %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5,4 %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5,5 %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5,6 %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5,7 %</a:t>
                      </a:r>
                    </a:p>
                  </a:txBody>
                  <a:tcPr marL="9525" marR="9525" marT="9525" anchor="ctr">
                    <a:solidFill>
                      <a:schemeClr val="bg1">
                        <a:lumMod val="85000"/>
                      </a:schemeClr>
                    </a:solidFill>
                  </a:tcPr>
                </a:tc>
                <a:extLst>
                  <a:ext uri="{0D108BD9-81ED-4DB2-BD59-A6C34878D82A}">
                    <a16:rowId xmlns:a16="http://schemas.microsoft.com/office/drawing/2014/main" val="10007"/>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400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2,1 %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4,5 %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4,7 %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4,9 %</a:t>
                      </a:r>
                    </a:p>
                  </a:txBody>
                  <a:tcPr marL="9525" marR="9525" marT="9525" anchor="ctr">
                    <a:solidFill>
                      <a:schemeClr val="bg1">
                        <a:lumMod val="85000"/>
                      </a:schemeClr>
                    </a:solidFill>
                  </a:tcPr>
                </a:tc>
                <a:extLst>
                  <a:ext uri="{0D108BD9-81ED-4DB2-BD59-A6C34878D82A}">
                    <a16:rowId xmlns:a16="http://schemas.microsoft.com/office/drawing/2014/main" val="10008"/>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500</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1,9 %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2,6 %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3,1 %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3,8 %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4,0 %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4,3 %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4,4 %</a:t>
                      </a:r>
                    </a:p>
                  </a:txBody>
                  <a:tcPr marL="9525" marR="9525" marT="9525" anchor="ctr">
                    <a:solidFill>
                      <a:schemeClr val="bg1">
                        <a:lumMod val="85000"/>
                      </a:schemeClr>
                    </a:solidFill>
                  </a:tcPr>
                </a:tc>
                <a:extLst>
                  <a:ext uri="{0D108BD9-81ED-4DB2-BD59-A6C34878D82A}">
                    <a16:rowId xmlns:a16="http://schemas.microsoft.com/office/drawing/2014/main" val="10009"/>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600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1,7 %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3,2 %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3,7 %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3,8 %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3,9 %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4,0 %</a:t>
                      </a:r>
                    </a:p>
                  </a:txBody>
                  <a:tcPr marL="9525" marR="9525" marT="9525" anchor="ctr">
                    <a:solidFill>
                      <a:schemeClr val="bg1">
                        <a:lumMod val="85000"/>
                      </a:schemeClr>
                    </a:solidFill>
                  </a:tcPr>
                </a:tc>
                <a:extLst>
                  <a:ext uri="{0D108BD9-81ED-4DB2-BD59-A6C34878D82A}">
                    <a16:rowId xmlns:a16="http://schemas.microsoft.com/office/drawing/2014/main" val="10010"/>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700</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1,6 %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2,6 %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3,0 %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3,6 %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3,7 %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3,7 %</a:t>
                      </a:r>
                    </a:p>
                  </a:txBody>
                  <a:tcPr marL="9525" marR="9525" marT="9525" anchor="ctr">
                    <a:solidFill>
                      <a:schemeClr val="bg1">
                        <a:lumMod val="85000"/>
                      </a:schemeClr>
                    </a:solidFill>
                  </a:tcPr>
                </a:tc>
                <a:extLst>
                  <a:ext uri="{0D108BD9-81ED-4DB2-BD59-A6C34878D82A}">
                    <a16:rowId xmlns:a16="http://schemas.microsoft.com/office/drawing/2014/main" val="10011"/>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800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1,5 %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2,1 %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2,5 %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3,2 %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3,3 %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3,4 %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3,5 %</a:t>
                      </a:r>
                    </a:p>
                  </a:txBody>
                  <a:tcPr marL="9525" marR="9525" marT="9525" anchor="ctr">
                    <a:solidFill>
                      <a:schemeClr val="bg1">
                        <a:lumMod val="85000"/>
                      </a:schemeClr>
                    </a:solidFill>
                  </a:tcPr>
                </a:tc>
                <a:extLst>
                  <a:ext uri="{0D108BD9-81ED-4DB2-BD59-A6C34878D82A}">
                    <a16:rowId xmlns:a16="http://schemas.microsoft.com/office/drawing/2014/main" val="10012"/>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900</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1,4 %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2,3 %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2,6 %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2,8 %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3,0 %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3,1 %</a:t>
                      </a:r>
                    </a:p>
                  </a:txBody>
                  <a:tcPr marL="9525" marR="9525" marT="9525" anchor="ctr">
                    <a:solidFill>
                      <a:schemeClr val="bg1">
                        <a:lumMod val="85000"/>
                      </a:schemeClr>
                    </a:solidFill>
                  </a:tcPr>
                </a:tc>
                <a:tc>
                  <a:txBody>
                    <a:bodyPr/>
                    <a:lstStyle/>
                    <a:p>
                      <a:pPr algn="ctr" fontAlgn="ctr"/>
                      <a:r>
                        <a:rPr lang="nb-NO" sz="1200" b="0" i="0" u="none" strike="noStrike">
                          <a:solidFill>
                            <a:schemeClr val="tx1"/>
                          </a:solidFill>
                          <a:effectLst/>
                          <a:latin typeface="+mn-lt"/>
                          <a:cs typeface="Arial" panose="020B0604020202020204" pitchFamily="34" charset="0"/>
                        </a:rPr>
                        <a:t>3,2 %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3,3 %</a:t>
                      </a:r>
                    </a:p>
                  </a:txBody>
                  <a:tcPr marL="9525" marR="9525" marT="9525" anchor="ctr">
                    <a:solidFill>
                      <a:schemeClr val="bg1">
                        <a:lumMod val="85000"/>
                      </a:schemeClr>
                    </a:solidFill>
                  </a:tcPr>
                </a:tc>
                <a:tc>
                  <a:txBody>
                    <a:bodyPr/>
                    <a:lstStyle/>
                    <a:p>
                      <a:pPr algn="ctr" fontAlgn="ctr"/>
                      <a:r>
                        <a:rPr lang="nb-NO" sz="1200" b="0" i="0" u="none" strike="noStrike" dirty="0">
                          <a:solidFill>
                            <a:schemeClr val="tx1"/>
                          </a:solidFill>
                          <a:effectLst/>
                          <a:latin typeface="+mn-lt"/>
                          <a:cs typeface="Arial" panose="020B0604020202020204" pitchFamily="34" charset="0"/>
                        </a:rPr>
                        <a:t>3,3 %</a:t>
                      </a:r>
                    </a:p>
                  </a:txBody>
                  <a:tcPr marL="9525" marR="9525" marT="9525" anchor="ctr">
                    <a:solidFill>
                      <a:schemeClr val="bg1">
                        <a:lumMod val="85000"/>
                      </a:schemeClr>
                    </a:solidFill>
                  </a:tcPr>
                </a:tc>
                <a:extLst>
                  <a:ext uri="{0D108BD9-81ED-4DB2-BD59-A6C34878D82A}">
                    <a16:rowId xmlns:a16="http://schemas.microsoft.com/office/drawing/2014/main" val="10013"/>
                  </a:ext>
                </a:extLst>
              </a:tr>
              <a:tr h="301997">
                <a:tc>
                  <a:txBody>
                    <a:bodyPr/>
                    <a:lstStyle/>
                    <a:p>
                      <a:pPr algn="ctr" fontAlgn="ctr"/>
                      <a:r>
                        <a:rPr lang="nb-NO" sz="1200" b="1" i="0" u="none" strike="noStrike" dirty="0">
                          <a:solidFill>
                            <a:schemeClr val="tx1"/>
                          </a:solidFill>
                          <a:effectLst/>
                          <a:latin typeface="+mn-lt"/>
                          <a:cs typeface="Arial" panose="020B0604020202020204" pitchFamily="34" charset="0"/>
                        </a:rPr>
                        <a:t>1000</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1,4 %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1,9 %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2,2 %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2,5 %</a:t>
                      </a:r>
                    </a:p>
                  </a:txBody>
                  <a:tcPr marL="9525" marR="9525" marT="9525" marB="0" anchor="ctr">
                    <a:solidFill>
                      <a:schemeClr val="bg1">
                        <a:lumMod val="85000"/>
                      </a:schemeClr>
                    </a:solidFill>
                  </a:tcPr>
                </a:tc>
                <a:tc>
                  <a:txBody>
                    <a:bodyPr/>
                    <a:lstStyle/>
                    <a:p>
                      <a:pPr algn="ctr" fontAlgn="ctr"/>
                      <a:r>
                        <a:rPr lang="nb-NO" sz="1200" b="1" i="0" u="none" strike="noStrike">
                          <a:solidFill>
                            <a:schemeClr val="tx1"/>
                          </a:solidFill>
                          <a:effectLst/>
                          <a:latin typeface="+mn-lt"/>
                          <a:cs typeface="Arial" panose="020B0604020202020204" pitchFamily="34" charset="0"/>
                        </a:rPr>
                        <a:t>2,7 %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2,8 %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3,0 %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3,0 %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3,1 %</a:t>
                      </a:r>
                    </a:p>
                  </a:txBody>
                  <a:tcPr marL="9525" marR="9525" marT="9525" marB="0" anchor="ctr">
                    <a:solidFill>
                      <a:schemeClr val="bg1">
                        <a:lumMod val="85000"/>
                      </a:schemeClr>
                    </a:solidFill>
                  </a:tcPr>
                </a:tc>
                <a:tc>
                  <a:txBody>
                    <a:bodyPr/>
                    <a:lstStyle/>
                    <a:p>
                      <a:pPr algn="ctr" fontAlgn="ctr"/>
                      <a:r>
                        <a:rPr lang="nb-NO" sz="1200" b="1" i="0" u="none" strike="noStrike" dirty="0">
                          <a:solidFill>
                            <a:schemeClr val="tx1"/>
                          </a:solidFill>
                          <a:effectLst/>
                          <a:latin typeface="+mn-lt"/>
                          <a:cs typeface="Arial" panose="020B0604020202020204" pitchFamily="34" charset="0"/>
                        </a:rPr>
                        <a:t>3,1 %</a:t>
                      </a:r>
                    </a:p>
                  </a:txBody>
                  <a:tcPr marL="9525" marR="9525" marT="9525" marB="0" anchor="ctr">
                    <a:solidFill>
                      <a:schemeClr val="bg1">
                        <a:lumMod val="85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3305646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859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lassholder for tekst 10">
            <a:extLst>
              <a:ext uri="{FF2B5EF4-FFF2-40B4-BE49-F238E27FC236}">
                <a16:creationId xmlns:a16="http://schemas.microsoft.com/office/drawing/2014/main" id="{E2F5FF5A-358D-47E1-9825-60C2468E4028}"/>
              </a:ext>
            </a:extLst>
          </p:cNvPr>
          <p:cNvSpPr>
            <a:spLocks noGrp="1"/>
          </p:cNvSpPr>
          <p:nvPr>
            <p:ph type="body" sz="quarter" idx="13"/>
          </p:nvPr>
        </p:nvSpPr>
        <p:spPr>
          <a:xfrm>
            <a:off x="290513" y="1213523"/>
            <a:ext cx="3544576" cy="3635375"/>
          </a:xfrm>
        </p:spPr>
        <p:txBody>
          <a:bodyPr>
            <a:normAutofit/>
          </a:bodyPr>
          <a:lstStyle/>
          <a:p>
            <a:pPr marL="0" indent="0">
              <a:buNone/>
            </a:pPr>
            <a:r>
              <a:rPr lang="nb-NO" sz="2400" b="1" dirty="0"/>
              <a:t>Prosjektinformasjon</a:t>
            </a:r>
          </a:p>
        </p:txBody>
      </p:sp>
      <p:sp>
        <p:nvSpPr>
          <p:cNvPr id="23" name="Content Placeholder 22">
            <a:extLst>
              <a:ext uri="{FF2B5EF4-FFF2-40B4-BE49-F238E27FC236}">
                <a16:creationId xmlns:a16="http://schemas.microsoft.com/office/drawing/2014/main" id="{7A3628FF-2E41-4512-85AB-A09681575550}"/>
              </a:ext>
            </a:extLst>
          </p:cNvPr>
          <p:cNvSpPr>
            <a:spLocks noGrp="1"/>
          </p:cNvSpPr>
          <p:nvPr>
            <p:ph sz="quarter" idx="14"/>
          </p:nvPr>
        </p:nvSpPr>
        <p:spPr/>
        <p:txBody>
          <a:bodyPr/>
          <a:lstStyle/>
          <a:p>
            <a:endParaRPr lang="en-US" dirty="0"/>
          </a:p>
        </p:txBody>
      </p:sp>
      <p:sp>
        <p:nvSpPr>
          <p:cNvPr id="15" name="Plassholder for lysbildenummer 1">
            <a:extLst>
              <a:ext uri="{FF2B5EF4-FFF2-40B4-BE49-F238E27FC236}">
                <a16:creationId xmlns:a16="http://schemas.microsoft.com/office/drawing/2014/main" id="{82CA0B9C-5A04-4DAB-B841-516C5460B1FE}"/>
              </a:ext>
            </a:extLst>
          </p:cNvPr>
          <p:cNvSpPr txBox="1">
            <a:spLocks/>
          </p:cNvSpPr>
          <p:nvPr/>
        </p:nvSpPr>
        <p:spPr>
          <a:xfrm>
            <a:off x="6003101" y="6736556"/>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a:solidFill>
                  <a:schemeClr val="bg1">
                    <a:lumMod val="50000"/>
                  </a:schemeClr>
                </a:solidFill>
              </a:rPr>
              <a:t>3</a:t>
            </a:r>
            <a:endParaRPr lang="nb-NO" sz="1100" dirty="0">
              <a:solidFill>
                <a:schemeClr val="bg1">
                  <a:lumMod val="50000"/>
                </a:schemeClr>
              </a:solidFill>
            </a:endParaRPr>
          </a:p>
        </p:txBody>
      </p:sp>
      <p:sp>
        <p:nvSpPr>
          <p:cNvPr id="16" name="Plassholder for tekst 4">
            <a:extLst>
              <a:ext uri="{FF2B5EF4-FFF2-40B4-BE49-F238E27FC236}">
                <a16:creationId xmlns:a16="http://schemas.microsoft.com/office/drawing/2014/main" id="{4EB20DDF-41DA-4026-9541-9610A8586963}"/>
              </a:ext>
            </a:extLst>
          </p:cNvPr>
          <p:cNvSpPr txBox="1">
            <a:spLocks/>
          </p:cNvSpPr>
          <p:nvPr/>
        </p:nvSpPr>
        <p:spPr>
          <a:xfrm>
            <a:off x="435863" y="1851174"/>
            <a:ext cx="3253876" cy="3826789"/>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1000"/>
              </a:spcBef>
              <a:buClr>
                <a:schemeClr val="bg1"/>
              </a:buClr>
              <a:buSzPct val="100000"/>
              <a:buFont typeface="Courier New" panose="02070309020205020404" pitchFamily="49" charset="0"/>
              <a:buChar char="o"/>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Courier New" panose="02070309020205020404" pitchFamily="49" charset="0"/>
              <a:buChar char="o"/>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dirty="0"/>
              <a:t>Undersøkelsen gjennomføres som en telefonundersøkelse blant et representativt utvalg av den norske befolkningen over 15 år (1000 intervjuer; kun de fra 18 år får spørsmålet om partipreferanse).</a:t>
            </a:r>
          </a:p>
          <a:p>
            <a:r>
              <a:rPr lang="nb-NO" sz="1400" dirty="0"/>
              <a:t>Utvalget er stratifisert på kjønn og fylke, og vektet på kjønn, alder og stemmegivning ved forrige stortingsvalg. </a:t>
            </a:r>
          </a:p>
          <a:p>
            <a:endParaRPr lang="nb-NO" sz="1400" dirty="0"/>
          </a:p>
          <a:p>
            <a:pPr marL="87313" indent="0">
              <a:buNone/>
            </a:pPr>
            <a:r>
              <a:rPr lang="nb-NO" sz="1400" i="1" dirty="0">
                <a:latin typeface="Arial" pitchFamily="34" charset="0"/>
                <a:cs typeface="Arial" pitchFamily="34" charset="0"/>
              </a:rPr>
              <a:t>Desimalavrunding gjør at totalen ikke alltid er summert til 100. Prosentresultat med flere desimaler framgår av Excel-tabellene.</a:t>
            </a:r>
          </a:p>
          <a:p>
            <a:pPr marL="0" indent="0">
              <a:buNone/>
            </a:pPr>
            <a:endParaRPr lang="nb-NO" sz="1400" dirty="0"/>
          </a:p>
        </p:txBody>
      </p:sp>
      <p:sp>
        <p:nvSpPr>
          <p:cNvPr id="19" name="Text Box 4">
            <a:extLst>
              <a:ext uri="{FF2B5EF4-FFF2-40B4-BE49-F238E27FC236}">
                <a16:creationId xmlns:a16="http://schemas.microsoft.com/office/drawing/2014/main" id="{5863C77F-AFC5-4708-896A-B861DEF33713}"/>
              </a:ext>
            </a:extLst>
          </p:cNvPr>
          <p:cNvSpPr txBox="1">
            <a:spLocks noChangeArrowheads="1"/>
          </p:cNvSpPr>
          <p:nvPr/>
        </p:nvSpPr>
        <p:spPr>
          <a:xfrm>
            <a:off x="4475423" y="2052865"/>
            <a:ext cx="6913302" cy="4395560"/>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ct val="20000"/>
              </a:spcBef>
              <a:buClr>
                <a:srgbClr val="FF6600"/>
              </a:buClr>
              <a:buFont typeface="Arial"/>
              <a:buChar char="•"/>
              <a:defRPr sz="1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179388"/>
            <a:endParaRPr lang="nb-NO" sz="1100" dirty="0">
              <a:highlight>
                <a:srgbClr val="FFFF00"/>
              </a:highlight>
            </a:endParaRPr>
          </a:p>
          <a:p>
            <a:pPr marL="179388" indent="-179388"/>
            <a:r>
              <a:rPr lang="nb-NO" sz="1400" dirty="0">
                <a:solidFill>
                  <a:schemeClr val="bg2">
                    <a:lumMod val="25000"/>
                  </a:schemeClr>
                </a:solidFill>
              </a:rPr>
              <a:t>Opinions partibarometer for </a:t>
            </a:r>
            <a:r>
              <a:rPr lang="nb-NO" sz="1400" b="1" dirty="0">
                <a:solidFill>
                  <a:schemeClr val="bg2">
                    <a:lumMod val="25000"/>
                  </a:schemeClr>
                </a:solidFill>
              </a:rPr>
              <a:t>februar 2023 </a:t>
            </a:r>
            <a:r>
              <a:rPr lang="nb-NO" sz="1400" dirty="0">
                <a:solidFill>
                  <a:schemeClr val="bg2">
                    <a:lumMod val="25000"/>
                  </a:schemeClr>
                </a:solidFill>
              </a:rPr>
              <a:t>er basert på 1003 telefonintervjuer ved et tilfeldig utvalg.</a:t>
            </a:r>
          </a:p>
          <a:p>
            <a:pPr marL="179388" indent="-179388"/>
            <a:r>
              <a:rPr lang="nb-NO" sz="1400" dirty="0">
                <a:solidFill>
                  <a:schemeClr val="bg2">
                    <a:lumMod val="25000"/>
                  </a:schemeClr>
                </a:solidFill>
              </a:rPr>
              <a:t>69 prosent (n=696) har avgitt svar om partipreferanse.</a:t>
            </a:r>
          </a:p>
          <a:p>
            <a:pPr marL="179388" indent="-179388"/>
            <a:r>
              <a:rPr lang="nb-NO" sz="1400" dirty="0">
                <a:solidFill>
                  <a:schemeClr val="bg2">
                    <a:lumMod val="25000"/>
                  </a:schemeClr>
                </a:solidFill>
              </a:rPr>
              <a:t>Telefonintervjuene er gjennomført i perioden 24. – 27. januar.</a:t>
            </a:r>
          </a:p>
          <a:p>
            <a:pPr marL="179388" indent="-179388"/>
            <a:endParaRPr lang="nb-NO" sz="1400" dirty="0">
              <a:solidFill>
                <a:schemeClr val="bg2">
                  <a:lumMod val="25000"/>
                </a:schemeClr>
              </a:solidFill>
              <a:highlight>
                <a:srgbClr val="FFFF00"/>
              </a:highlight>
            </a:endParaRPr>
          </a:p>
          <a:p>
            <a:pPr marL="179388" indent="-179388"/>
            <a:r>
              <a:rPr lang="nb-NO" sz="1400" dirty="0">
                <a:solidFill>
                  <a:schemeClr val="bg2">
                    <a:lumMod val="25000"/>
                  </a:schemeClr>
                </a:solidFill>
              </a:rPr>
              <a:t>Barometeret er beregnet på grunnlag av spørsmål om </a:t>
            </a:r>
            <a:r>
              <a:rPr lang="nb-NO" sz="1400" u="sng" dirty="0">
                <a:solidFill>
                  <a:schemeClr val="bg2">
                    <a:lumMod val="25000"/>
                  </a:schemeClr>
                </a:solidFill>
              </a:rPr>
              <a:t>partipreferanse i dag</a:t>
            </a:r>
            <a:r>
              <a:rPr lang="nb-NO" sz="1400" dirty="0">
                <a:solidFill>
                  <a:schemeClr val="bg2">
                    <a:lumMod val="25000"/>
                  </a:schemeClr>
                </a:solidFill>
              </a:rPr>
              <a:t> og partipreferanse ved </a:t>
            </a:r>
            <a:r>
              <a:rPr lang="nb-NO" sz="1400" u="sng" dirty="0">
                <a:solidFill>
                  <a:schemeClr val="bg2">
                    <a:lumMod val="25000"/>
                  </a:schemeClr>
                </a:solidFill>
              </a:rPr>
              <a:t>stortingsvalget 2021</a:t>
            </a:r>
            <a:r>
              <a:rPr lang="nb-NO" sz="1400" dirty="0">
                <a:solidFill>
                  <a:schemeClr val="bg2">
                    <a:lumMod val="25000"/>
                  </a:schemeClr>
                </a:solidFill>
              </a:rPr>
              <a:t>. Følgende spørsmål ble stilt:</a:t>
            </a:r>
          </a:p>
          <a:p>
            <a:pPr marL="179388" lvl="1" indent="0"/>
            <a:r>
              <a:rPr lang="nb-NO" sz="1400" dirty="0">
                <a:solidFill>
                  <a:schemeClr val="bg2">
                    <a:lumMod val="25000"/>
                  </a:schemeClr>
                </a:solidFill>
              </a:rPr>
              <a:t>”Dersom det var stortingsvalg </a:t>
            </a:r>
            <a:r>
              <a:rPr lang="nb-NO" sz="1400" u="sng" dirty="0">
                <a:solidFill>
                  <a:schemeClr val="bg2">
                    <a:lumMod val="25000"/>
                  </a:schemeClr>
                </a:solidFill>
              </a:rPr>
              <a:t>i morgen</a:t>
            </a:r>
            <a:r>
              <a:rPr lang="nb-NO" sz="1400" dirty="0">
                <a:solidFill>
                  <a:schemeClr val="bg2">
                    <a:lumMod val="25000"/>
                  </a:schemeClr>
                </a:solidFill>
              </a:rPr>
              <a:t>, hvilket parti ville du da stemme på?”</a:t>
            </a:r>
          </a:p>
          <a:p>
            <a:pPr marL="179388" lvl="1" indent="0"/>
            <a:r>
              <a:rPr lang="nb-NO" sz="1400" dirty="0">
                <a:solidFill>
                  <a:schemeClr val="bg2">
                    <a:lumMod val="25000"/>
                  </a:schemeClr>
                </a:solidFill>
              </a:rPr>
              <a:t>”Stemte du ved stortingsvalget i </a:t>
            </a:r>
            <a:r>
              <a:rPr lang="nb-NO" sz="1400" u="sng" dirty="0">
                <a:solidFill>
                  <a:schemeClr val="bg2">
                    <a:lumMod val="25000"/>
                  </a:schemeClr>
                </a:solidFill>
              </a:rPr>
              <a:t>2021</a:t>
            </a:r>
            <a:r>
              <a:rPr lang="nb-NO" sz="1400" dirty="0">
                <a:solidFill>
                  <a:schemeClr val="bg2">
                    <a:lumMod val="25000"/>
                  </a:schemeClr>
                </a:solidFill>
              </a:rPr>
              <a:t>? I så fall, hvilket parti stemte du på da?”</a:t>
            </a:r>
          </a:p>
          <a:p>
            <a:pPr marL="179388" indent="-179388"/>
            <a:endParaRPr lang="nb-NO" sz="1400" dirty="0">
              <a:solidFill>
                <a:schemeClr val="bg2">
                  <a:lumMod val="25000"/>
                </a:schemeClr>
              </a:solidFill>
            </a:endParaRPr>
          </a:p>
          <a:p>
            <a:pPr marL="179388" indent="-179388"/>
            <a:r>
              <a:rPr lang="nb-NO" sz="1400" dirty="0">
                <a:solidFill>
                  <a:schemeClr val="bg2">
                    <a:lumMod val="25000"/>
                  </a:schemeClr>
                </a:solidFill>
              </a:rPr>
              <a:t>Resultatene (n=1003) må tolkes innenfor feilmarginer som varierer mellom </a:t>
            </a:r>
            <a:r>
              <a:rPr lang="nb-NO" sz="1400" u="sng" dirty="0">
                <a:solidFill>
                  <a:schemeClr val="bg2">
                    <a:lumMod val="25000"/>
                  </a:schemeClr>
                </a:solidFill>
              </a:rPr>
              <a:t>1 og 3 prosentpoeng</a:t>
            </a:r>
            <a:r>
              <a:rPr lang="nb-NO" sz="1400" dirty="0">
                <a:solidFill>
                  <a:schemeClr val="bg2">
                    <a:lumMod val="25000"/>
                  </a:schemeClr>
                </a:solidFill>
              </a:rPr>
              <a:t>. De største partiene har de største feilmarginene. Resultatene er vektet på kjønn, alder og stemmegivning ved </a:t>
            </a:r>
            <a:r>
              <a:rPr lang="nb-NO" sz="1400" u="sng" dirty="0">
                <a:solidFill>
                  <a:schemeClr val="bg2">
                    <a:lumMod val="25000"/>
                  </a:schemeClr>
                </a:solidFill>
              </a:rPr>
              <a:t>stortingsvalget 2021</a:t>
            </a:r>
            <a:r>
              <a:rPr lang="nb-NO" sz="1400" dirty="0">
                <a:solidFill>
                  <a:schemeClr val="bg2">
                    <a:lumMod val="25000"/>
                  </a:schemeClr>
                </a:solidFill>
              </a:rPr>
              <a:t>.</a:t>
            </a:r>
          </a:p>
        </p:txBody>
      </p:sp>
      <p:sp>
        <p:nvSpPr>
          <p:cNvPr id="20" name="Text Box 4">
            <a:extLst>
              <a:ext uri="{FF2B5EF4-FFF2-40B4-BE49-F238E27FC236}">
                <a16:creationId xmlns:a16="http://schemas.microsoft.com/office/drawing/2014/main" id="{A03CFA26-083C-4E93-8045-A26DE7603D55}"/>
              </a:ext>
            </a:extLst>
          </p:cNvPr>
          <p:cNvSpPr txBox="1">
            <a:spLocks noChangeArrowheads="1"/>
          </p:cNvSpPr>
          <p:nvPr/>
        </p:nvSpPr>
        <p:spPr>
          <a:xfrm>
            <a:off x="4475163" y="703263"/>
            <a:ext cx="6913562" cy="1144391"/>
          </a:xfrm>
          <a:prstGeom prst="rect">
            <a:avLst/>
          </a:prstGeom>
          <a:solidFill>
            <a:schemeClr val="tx2">
              <a:lumMod val="20000"/>
              <a:lumOff val="80000"/>
            </a:schemeClr>
          </a:solidFill>
        </p:spPr>
        <p:txBody>
          <a:bodyPr vert="horz" lIns="91440" tIns="45720" rIns="91440" bIns="45720" rtlCol="0">
            <a:normAutofit/>
          </a:bodyPr>
          <a:lstStyle>
            <a:lvl1pPr marL="342900" indent="-342900" algn="l" defTabSz="457200" rtl="0" eaLnBrk="1" latinLnBrk="0" hangingPunct="1">
              <a:spcBef>
                <a:spcPct val="20000"/>
              </a:spcBef>
              <a:buClr>
                <a:srgbClr val="FF6600"/>
              </a:buClr>
              <a:buFont typeface="Arial"/>
              <a:buChar char="•"/>
              <a:defRPr sz="18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500" b="1" dirty="0">
                <a:solidFill>
                  <a:schemeClr val="bg2">
                    <a:lumMod val="25000"/>
                  </a:schemeClr>
                </a:solidFill>
              </a:rPr>
              <a:t>Opinions partibarometer gjennomført på oppdrag fra </a:t>
            </a:r>
            <a:r>
              <a:rPr lang="nb-NO" sz="1500" b="1" dirty="0" err="1">
                <a:solidFill>
                  <a:schemeClr val="bg2">
                    <a:lumMod val="25000"/>
                  </a:schemeClr>
                </a:solidFill>
              </a:rPr>
              <a:t>Altinget</a:t>
            </a:r>
            <a:endParaRPr lang="nb-NO" sz="1500" b="1" dirty="0">
              <a:solidFill>
                <a:schemeClr val="bg2">
                  <a:lumMod val="25000"/>
                </a:schemeClr>
              </a:solidFill>
            </a:endParaRPr>
          </a:p>
          <a:p>
            <a:pPr marL="0" indent="0">
              <a:buNone/>
            </a:pPr>
            <a:endParaRPr lang="nb-NO" sz="500" b="1" dirty="0">
              <a:solidFill>
                <a:schemeClr val="bg2">
                  <a:lumMod val="25000"/>
                </a:schemeClr>
              </a:solidFill>
            </a:endParaRPr>
          </a:p>
          <a:p>
            <a:pPr marL="179388" indent="-179388"/>
            <a:r>
              <a:rPr lang="nb-NO" sz="1200" dirty="0">
                <a:solidFill>
                  <a:schemeClr val="bg2">
                    <a:lumMod val="25000"/>
                  </a:schemeClr>
                </a:solidFill>
              </a:rPr>
              <a:t>Kontaktperson i Opinion: Rådgiver Martin Stubban</a:t>
            </a:r>
          </a:p>
          <a:p>
            <a:pPr marL="357188" indent="-177800">
              <a:buFont typeface="Courier New" panose="02070309020205020404" pitchFamily="49" charset="0"/>
              <a:buChar char="o"/>
            </a:pPr>
            <a:r>
              <a:rPr lang="nb-NO" sz="1200" dirty="0">
                <a:solidFill>
                  <a:schemeClr val="bg2">
                    <a:lumMod val="25000"/>
                  </a:schemeClr>
                </a:solidFill>
              </a:rPr>
              <a:t>E-post: martin.stubban@opinion.no </a:t>
            </a:r>
          </a:p>
          <a:p>
            <a:pPr marL="357188" indent="-177800">
              <a:buFont typeface="Courier New" panose="02070309020205020404" pitchFamily="49" charset="0"/>
              <a:buChar char="o"/>
            </a:pPr>
            <a:r>
              <a:rPr lang="nb-NO" sz="1200" dirty="0">
                <a:solidFill>
                  <a:schemeClr val="bg2">
                    <a:lumMod val="25000"/>
                  </a:schemeClr>
                </a:solidFill>
              </a:rPr>
              <a:t>Mobil: 93604322</a:t>
            </a:r>
          </a:p>
          <a:p>
            <a:pPr marL="0" indent="0">
              <a:buNone/>
            </a:pPr>
            <a:endParaRPr lang="nb-NO" sz="1200" dirty="0"/>
          </a:p>
        </p:txBody>
      </p:sp>
    </p:spTree>
    <p:extLst>
      <p:ext uri="{BB962C8B-B14F-4D97-AF65-F5344CB8AC3E}">
        <p14:creationId xmlns:p14="http://schemas.microsoft.com/office/powerpoint/2010/main" val="13029626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1AE292A-8B7E-44DD-8DF8-D9D3575F03FC}"/>
              </a:ext>
            </a:extLst>
          </p:cNvPr>
          <p:cNvSpPr>
            <a:spLocks noGrp="1"/>
          </p:cNvSpPr>
          <p:nvPr>
            <p:ph type="sldNum" sz="quarter" idx="10"/>
          </p:nvPr>
        </p:nvSpPr>
        <p:spPr>
          <a:xfrm>
            <a:off x="4313635" y="4900612"/>
            <a:ext cx="516731" cy="242888"/>
          </a:xfrm>
          <a:prstGeom prst="rect">
            <a:avLst/>
          </a:prstGeom>
        </p:spPr>
        <p:txBody>
          <a:bodyPr vert="horz" lIns="91440" tIns="45720" rIns="91440" bIns="45720" rtlCol="0" anchor="ctr"/>
          <a:lstStyle>
            <a:defPPr>
              <a:defRPr lang="nb-NO"/>
            </a:defPPr>
            <a:lvl1pPr algn="ctr" rtl="0" eaLnBrk="1" fontAlgn="auto" hangingPunct="1">
              <a:spcBef>
                <a:spcPts val="0"/>
              </a:spcBef>
              <a:spcAft>
                <a:spcPts val="0"/>
              </a:spcAft>
              <a:defRPr sz="75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823C786B-00E7-DB41-806F-E79E1C851EEF}" type="slidenum">
              <a:rPr lang="nb-NO" smtClean="0"/>
              <a:pPr/>
              <a:t>3</a:t>
            </a:fld>
            <a:endParaRPr lang="nb-NO" dirty="0"/>
          </a:p>
        </p:txBody>
      </p:sp>
      <p:graphicFrame>
        <p:nvGraphicFramePr>
          <p:cNvPr id="11" name="Object 12">
            <a:extLst>
              <a:ext uri="{FF2B5EF4-FFF2-40B4-BE49-F238E27FC236}">
                <a16:creationId xmlns:a16="http://schemas.microsoft.com/office/drawing/2014/main" id="{A65E1E75-076F-40F3-A744-8386040E021E}"/>
              </a:ext>
            </a:extLst>
          </p:cNvPr>
          <p:cNvGraphicFramePr>
            <a:graphicFrameLocks noChangeAspect="1"/>
          </p:cNvGraphicFramePr>
          <p:nvPr>
            <p:extLst>
              <p:ext uri="{D42A27DB-BD31-4B8C-83A1-F6EECF244321}">
                <p14:modId xmlns:p14="http://schemas.microsoft.com/office/powerpoint/2010/main" val="271014484"/>
              </p:ext>
            </p:extLst>
          </p:nvPr>
        </p:nvGraphicFramePr>
        <p:xfrm>
          <a:off x="170121" y="1396776"/>
          <a:ext cx="11780873" cy="4617260"/>
        </p:xfrm>
        <a:graphic>
          <a:graphicData uri="http://schemas.openxmlformats.org/drawingml/2006/chart">
            <c:chart xmlns:c="http://schemas.openxmlformats.org/drawingml/2006/chart" xmlns:r="http://schemas.openxmlformats.org/officeDocument/2006/relationships" r:id="rId3"/>
          </a:graphicData>
        </a:graphic>
      </p:graphicFrame>
      <p:grpSp>
        <p:nvGrpSpPr>
          <p:cNvPr id="90" name="Gruppe 89">
            <a:extLst>
              <a:ext uri="{FF2B5EF4-FFF2-40B4-BE49-F238E27FC236}">
                <a16:creationId xmlns:a16="http://schemas.microsoft.com/office/drawing/2014/main" id="{454F0684-39AE-3BE9-C014-3798EA725DCA}"/>
              </a:ext>
            </a:extLst>
          </p:cNvPr>
          <p:cNvGrpSpPr/>
          <p:nvPr/>
        </p:nvGrpSpPr>
        <p:grpSpPr>
          <a:xfrm>
            <a:off x="1752936" y="1192419"/>
            <a:ext cx="604479" cy="256311"/>
            <a:chOff x="937210" y="1447996"/>
            <a:chExt cx="604479" cy="256311"/>
          </a:xfrm>
        </p:grpSpPr>
        <p:sp>
          <p:nvSpPr>
            <p:cNvPr id="91" name="Trekant 90">
              <a:extLst>
                <a:ext uri="{FF2B5EF4-FFF2-40B4-BE49-F238E27FC236}">
                  <a16:creationId xmlns:a16="http://schemas.microsoft.com/office/drawing/2014/main" id="{B6181A7C-7270-4361-7188-0C8FDEE625EC}"/>
                </a:ext>
              </a:extLst>
            </p:cNvPr>
            <p:cNvSpPr/>
            <p:nvPr/>
          </p:nvSpPr>
          <p:spPr>
            <a:xfrm>
              <a:off x="971023" y="1477421"/>
              <a:ext cx="136571" cy="1177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2" name="TekstSylinder 91">
              <a:extLst>
                <a:ext uri="{FF2B5EF4-FFF2-40B4-BE49-F238E27FC236}">
                  <a16:creationId xmlns:a16="http://schemas.microsoft.com/office/drawing/2014/main" id="{913F6E9A-2193-B068-889E-994EE53E4171}"/>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+0,9</a:t>
              </a:r>
            </a:p>
          </p:txBody>
        </p:sp>
        <p:cxnSp>
          <p:nvCxnSpPr>
            <p:cNvPr id="93" name="Rett linje 92">
              <a:extLst>
                <a:ext uri="{FF2B5EF4-FFF2-40B4-BE49-F238E27FC236}">
                  <a16:creationId xmlns:a16="http://schemas.microsoft.com/office/drawing/2014/main" id="{4ECBA0A4-A374-B1EF-A54F-23BF3E0A8B65}"/>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46D28D01-EE09-DC40-4732-78FF48876B00}"/>
              </a:ext>
            </a:extLst>
          </p:cNvPr>
          <p:cNvGrpSpPr/>
          <p:nvPr/>
        </p:nvGrpSpPr>
        <p:grpSpPr>
          <a:xfrm>
            <a:off x="4071577" y="3429000"/>
            <a:ext cx="604479" cy="256311"/>
            <a:chOff x="937210" y="1447996"/>
            <a:chExt cx="604479" cy="256311"/>
          </a:xfrm>
        </p:grpSpPr>
        <p:sp>
          <p:nvSpPr>
            <p:cNvPr id="95" name="Trekant 94">
              <a:extLst>
                <a:ext uri="{FF2B5EF4-FFF2-40B4-BE49-F238E27FC236}">
                  <a16:creationId xmlns:a16="http://schemas.microsoft.com/office/drawing/2014/main" id="{97A3A6A1-A053-CC06-FF28-A3E86058B269}"/>
                </a:ext>
              </a:extLst>
            </p:cNvPr>
            <p:cNvSpPr/>
            <p:nvPr/>
          </p:nvSpPr>
          <p:spPr>
            <a:xfrm rot="10800000">
              <a:off x="971023" y="1477421"/>
              <a:ext cx="136571" cy="11773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TekstSylinder 95">
              <a:extLst>
                <a:ext uri="{FF2B5EF4-FFF2-40B4-BE49-F238E27FC236}">
                  <a16:creationId xmlns:a16="http://schemas.microsoft.com/office/drawing/2014/main" id="{FAAA6C61-0E4C-D5FE-55BF-0BC572045C78}"/>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-0,6</a:t>
              </a:r>
            </a:p>
          </p:txBody>
        </p:sp>
        <p:cxnSp>
          <p:nvCxnSpPr>
            <p:cNvPr id="97" name="Rett linje 96">
              <a:extLst>
                <a:ext uri="{FF2B5EF4-FFF2-40B4-BE49-F238E27FC236}">
                  <a16:creationId xmlns:a16="http://schemas.microsoft.com/office/drawing/2014/main" id="{0F4D5D4C-DDDA-71C6-962B-A8652E776A28}"/>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uppe 105">
            <a:extLst>
              <a:ext uri="{FF2B5EF4-FFF2-40B4-BE49-F238E27FC236}">
                <a16:creationId xmlns:a16="http://schemas.microsoft.com/office/drawing/2014/main" id="{EAEECA04-DE50-CB6C-873D-FB3A1FD652D9}"/>
              </a:ext>
            </a:extLst>
          </p:cNvPr>
          <p:cNvGrpSpPr/>
          <p:nvPr/>
        </p:nvGrpSpPr>
        <p:grpSpPr>
          <a:xfrm>
            <a:off x="6380153" y="4166843"/>
            <a:ext cx="604479" cy="256311"/>
            <a:chOff x="937210" y="1447996"/>
            <a:chExt cx="604479" cy="256311"/>
          </a:xfrm>
        </p:grpSpPr>
        <p:sp>
          <p:nvSpPr>
            <p:cNvPr id="107" name="Trekant 106">
              <a:extLst>
                <a:ext uri="{FF2B5EF4-FFF2-40B4-BE49-F238E27FC236}">
                  <a16:creationId xmlns:a16="http://schemas.microsoft.com/office/drawing/2014/main" id="{ACFF8847-9076-DD4D-E199-2EFCA2CCADA3}"/>
                </a:ext>
              </a:extLst>
            </p:cNvPr>
            <p:cNvSpPr/>
            <p:nvPr/>
          </p:nvSpPr>
          <p:spPr>
            <a:xfrm rot="10800000">
              <a:off x="971023" y="1477421"/>
              <a:ext cx="136571" cy="117734"/>
            </a:xfrm>
            <a:prstGeom prst="flowChartExtra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08" name="TekstSylinder 107">
              <a:extLst>
                <a:ext uri="{FF2B5EF4-FFF2-40B4-BE49-F238E27FC236}">
                  <a16:creationId xmlns:a16="http://schemas.microsoft.com/office/drawing/2014/main" id="{C002B35A-CA84-67A8-99CC-E8D557A513CD}"/>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-0,5</a:t>
              </a:r>
            </a:p>
          </p:txBody>
        </p:sp>
        <p:cxnSp>
          <p:nvCxnSpPr>
            <p:cNvPr id="109" name="Rett linje 108">
              <a:extLst>
                <a:ext uri="{FF2B5EF4-FFF2-40B4-BE49-F238E27FC236}">
                  <a16:creationId xmlns:a16="http://schemas.microsoft.com/office/drawing/2014/main" id="{BF60D5D7-8EFF-F6DF-03F8-C2050B61D8F1}"/>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uppe 113">
            <a:extLst>
              <a:ext uri="{FF2B5EF4-FFF2-40B4-BE49-F238E27FC236}">
                <a16:creationId xmlns:a16="http://schemas.microsoft.com/office/drawing/2014/main" id="{ED770042-2C1D-462F-54CD-8AFBAAACBBF0}"/>
              </a:ext>
            </a:extLst>
          </p:cNvPr>
          <p:cNvGrpSpPr/>
          <p:nvPr/>
        </p:nvGrpSpPr>
        <p:grpSpPr>
          <a:xfrm>
            <a:off x="9816119" y="4459909"/>
            <a:ext cx="604479" cy="256311"/>
            <a:chOff x="937210" y="1447996"/>
            <a:chExt cx="604479" cy="256311"/>
          </a:xfrm>
        </p:grpSpPr>
        <p:sp>
          <p:nvSpPr>
            <p:cNvPr id="115" name="Trekant 114">
              <a:extLst>
                <a:ext uri="{FF2B5EF4-FFF2-40B4-BE49-F238E27FC236}">
                  <a16:creationId xmlns:a16="http://schemas.microsoft.com/office/drawing/2014/main" id="{7173AD46-5360-BAB8-EB2D-2F37063043EC}"/>
                </a:ext>
              </a:extLst>
            </p:cNvPr>
            <p:cNvSpPr/>
            <p:nvPr/>
          </p:nvSpPr>
          <p:spPr>
            <a:xfrm>
              <a:off x="975719" y="1495093"/>
              <a:ext cx="136571" cy="1177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6" name="TekstSylinder 115">
              <a:extLst>
                <a:ext uri="{FF2B5EF4-FFF2-40B4-BE49-F238E27FC236}">
                  <a16:creationId xmlns:a16="http://schemas.microsoft.com/office/drawing/2014/main" id="{28CA0BE4-4468-F73D-E28A-ADD851EDFCAF}"/>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+1,6</a:t>
              </a:r>
            </a:p>
          </p:txBody>
        </p:sp>
        <p:cxnSp>
          <p:nvCxnSpPr>
            <p:cNvPr id="117" name="Rett linje 116">
              <a:extLst>
                <a:ext uri="{FF2B5EF4-FFF2-40B4-BE49-F238E27FC236}">
                  <a16:creationId xmlns:a16="http://schemas.microsoft.com/office/drawing/2014/main" id="{2B43E31B-BF27-692C-1C92-B9D225F76C92}"/>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uppe 117">
            <a:extLst>
              <a:ext uri="{FF2B5EF4-FFF2-40B4-BE49-F238E27FC236}">
                <a16:creationId xmlns:a16="http://schemas.microsoft.com/office/drawing/2014/main" id="{0404A648-986D-4C31-00EC-A5666FDBB5D0}"/>
              </a:ext>
            </a:extLst>
          </p:cNvPr>
          <p:cNvGrpSpPr/>
          <p:nvPr/>
        </p:nvGrpSpPr>
        <p:grpSpPr>
          <a:xfrm>
            <a:off x="8657541" y="4418337"/>
            <a:ext cx="604479" cy="256311"/>
            <a:chOff x="937210" y="1447996"/>
            <a:chExt cx="604479" cy="256311"/>
          </a:xfrm>
        </p:grpSpPr>
        <p:sp>
          <p:nvSpPr>
            <p:cNvPr id="119" name="Trekant 118">
              <a:extLst>
                <a:ext uri="{FF2B5EF4-FFF2-40B4-BE49-F238E27FC236}">
                  <a16:creationId xmlns:a16="http://schemas.microsoft.com/office/drawing/2014/main" id="{5E3EB32D-E051-5C78-07E2-31FFB8CABFCB}"/>
                </a:ext>
              </a:extLst>
            </p:cNvPr>
            <p:cNvSpPr/>
            <p:nvPr/>
          </p:nvSpPr>
          <p:spPr>
            <a:xfrm>
              <a:off x="971023" y="1477421"/>
              <a:ext cx="136571" cy="1177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0" name="TekstSylinder 119">
              <a:extLst>
                <a:ext uri="{FF2B5EF4-FFF2-40B4-BE49-F238E27FC236}">
                  <a16:creationId xmlns:a16="http://schemas.microsoft.com/office/drawing/2014/main" id="{87096FB6-61B9-CD2B-423A-3A9BC7A18016}"/>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+0,2</a:t>
              </a:r>
            </a:p>
          </p:txBody>
        </p:sp>
        <p:cxnSp>
          <p:nvCxnSpPr>
            <p:cNvPr id="121" name="Rett linje 120">
              <a:extLst>
                <a:ext uri="{FF2B5EF4-FFF2-40B4-BE49-F238E27FC236}">
                  <a16:creationId xmlns:a16="http://schemas.microsoft.com/office/drawing/2014/main" id="{CD8BF195-7AD0-8CA1-FE73-3BF2F0D5532A}"/>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 name="Bilde 5" descr="Et bilde som inneholder tekst, utklipp&#10;&#10;Automatisk generert beskrivelse">
            <a:extLst>
              <a:ext uri="{FF2B5EF4-FFF2-40B4-BE49-F238E27FC236}">
                <a16:creationId xmlns:a16="http://schemas.microsoft.com/office/drawing/2014/main" id="{27DADAE9-F7F6-E82C-5535-2C6660BCC5D5}"/>
              </a:ext>
            </a:extLst>
          </p:cNvPr>
          <p:cNvPicPr>
            <a:picLocks noChangeAspect="1"/>
          </p:cNvPicPr>
          <p:nvPr/>
        </p:nvPicPr>
        <p:blipFill>
          <a:blip r:embed="rId4"/>
          <a:stretch>
            <a:fillRect/>
          </a:stretch>
        </p:blipFill>
        <p:spPr>
          <a:xfrm>
            <a:off x="5274340" y="6023138"/>
            <a:ext cx="472442" cy="472442"/>
          </a:xfrm>
          <a:prstGeom prst="rect">
            <a:avLst/>
          </a:prstGeom>
        </p:spPr>
      </p:pic>
      <p:pic>
        <p:nvPicPr>
          <p:cNvPr id="10" name="Bilde 9" descr="Et bilde som inneholder tekst, utklipp&#10;&#10;Automatisk generert beskrivelse">
            <a:extLst>
              <a:ext uri="{FF2B5EF4-FFF2-40B4-BE49-F238E27FC236}">
                <a16:creationId xmlns:a16="http://schemas.microsoft.com/office/drawing/2014/main" id="{D785E77D-0BCB-5322-6CA8-8E75F6AD496A}"/>
              </a:ext>
            </a:extLst>
          </p:cNvPr>
          <p:cNvPicPr>
            <a:picLocks noChangeAspect="1"/>
          </p:cNvPicPr>
          <p:nvPr/>
        </p:nvPicPr>
        <p:blipFill>
          <a:blip r:embed="rId5"/>
          <a:stretch>
            <a:fillRect/>
          </a:stretch>
        </p:blipFill>
        <p:spPr>
          <a:xfrm>
            <a:off x="7588420" y="6023138"/>
            <a:ext cx="472442" cy="472442"/>
          </a:xfrm>
          <a:prstGeom prst="rect">
            <a:avLst/>
          </a:prstGeom>
        </p:spPr>
      </p:pic>
      <p:pic>
        <p:nvPicPr>
          <p:cNvPr id="23" name="Bilde 22" descr="Et bilde som inneholder tekst, utklipp&#10;&#10;Automatisk generert beskrivelse">
            <a:extLst>
              <a:ext uri="{FF2B5EF4-FFF2-40B4-BE49-F238E27FC236}">
                <a16:creationId xmlns:a16="http://schemas.microsoft.com/office/drawing/2014/main" id="{88AD7B98-7CFF-B0F4-3E32-3570651509DA}"/>
              </a:ext>
            </a:extLst>
          </p:cNvPr>
          <p:cNvPicPr>
            <a:picLocks noChangeAspect="1"/>
          </p:cNvPicPr>
          <p:nvPr/>
        </p:nvPicPr>
        <p:blipFill>
          <a:blip r:embed="rId6"/>
          <a:stretch>
            <a:fillRect/>
          </a:stretch>
        </p:blipFill>
        <p:spPr>
          <a:xfrm>
            <a:off x="646183" y="6023138"/>
            <a:ext cx="472442" cy="472442"/>
          </a:xfrm>
          <a:prstGeom prst="rect">
            <a:avLst/>
          </a:prstGeom>
        </p:spPr>
      </p:pic>
      <p:pic>
        <p:nvPicPr>
          <p:cNvPr id="26" name="Bilde 25">
            <a:extLst>
              <a:ext uri="{FF2B5EF4-FFF2-40B4-BE49-F238E27FC236}">
                <a16:creationId xmlns:a16="http://schemas.microsoft.com/office/drawing/2014/main" id="{3506821B-F8C5-73B2-A98C-D549F9DFBEBE}"/>
              </a:ext>
            </a:extLst>
          </p:cNvPr>
          <p:cNvPicPr>
            <a:picLocks noChangeAspect="1"/>
          </p:cNvPicPr>
          <p:nvPr/>
        </p:nvPicPr>
        <p:blipFill>
          <a:blip r:embed="rId7"/>
          <a:stretch>
            <a:fillRect/>
          </a:stretch>
        </p:blipFill>
        <p:spPr>
          <a:xfrm>
            <a:off x="2960261" y="6023138"/>
            <a:ext cx="472442" cy="472442"/>
          </a:xfrm>
          <a:prstGeom prst="rect">
            <a:avLst/>
          </a:prstGeom>
        </p:spPr>
      </p:pic>
      <p:pic>
        <p:nvPicPr>
          <p:cNvPr id="28" name="Bilde 27" descr="Et bilde som inneholder tekst, utklipp&#10;&#10;Automatisk generert beskrivelse">
            <a:extLst>
              <a:ext uri="{FF2B5EF4-FFF2-40B4-BE49-F238E27FC236}">
                <a16:creationId xmlns:a16="http://schemas.microsoft.com/office/drawing/2014/main" id="{4E2A0CD4-162E-EF22-9B0A-21F8FD2E9C25}"/>
              </a:ext>
            </a:extLst>
          </p:cNvPr>
          <p:cNvPicPr>
            <a:picLocks noChangeAspect="1"/>
          </p:cNvPicPr>
          <p:nvPr/>
        </p:nvPicPr>
        <p:blipFill>
          <a:blip r:embed="rId8"/>
          <a:stretch>
            <a:fillRect/>
          </a:stretch>
        </p:blipFill>
        <p:spPr>
          <a:xfrm>
            <a:off x="4117300" y="6023138"/>
            <a:ext cx="472442" cy="472442"/>
          </a:xfrm>
          <a:prstGeom prst="rect">
            <a:avLst/>
          </a:prstGeom>
        </p:spPr>
      </p:pic>
      <p:pic>
        <p:nvPicPr>
          <p:cNvPr id="30" name="Bilde 29">
            <a:extLst>
              <a:ext uri="{FF2B5EF4-FFF2-40B4-BE49-F238E27FC236}">
                <a16:creationId xmlns:a16="http://schemas.microsoft.com/office/drawing/2014/main" id="{731FA648-D243-9007-2665-7A3747F6500D}"/>
              </a:ext>
            </a:extLst>
          </p:cNvPr>
          <p:cNvPicPr>
            <a:picLocks noChangeAspect="1"/>
          </p:cNvPicPr>
          <p:nvPr/>
        </p:nvPicPr>
        <p:blipFill>
          <a:blip r:embed="rId9"/>
          <a:stretch>
            <a:fillRect/>
          </a:stretch>
        </p:blipFill>
        <p:spPr>
          <a:xfrm>
            <a:off x="9902499" y="6023138"/>
            <a:ext cx="472442" cy="472442"/>
          </a:xfrm>
          <a:prstGeom prst="rect">
            <a:avLst/>
          </a:prstGeom>
        </p:spPr>
      </p:pic>
      <p:pic>
        <p:nvPicPr>
          <p:cNvPr id="32" name="Bilde 31" descr="Et bilde som inneholder tekst&#10;&#10;Automatisk generert beskrivelse">
            <a:extLst>
              <a:ext uri="{FF2B5EF4-FFF2-40B4-BE49-F238E27FC236}">
                <a16:creationId xmlns:a16="http://schemas.microsoft.com/office/drawing/2014/main" id="{C5EED9A0-CE70-F030-0C44-3BD7D63CF427}"/>
              </a:ext>
            </a:extLst>
          </p:cNvPr>
          <p:cNvPicPr>
            <a:picLocks noChangeAspect="1"/>
          </p:cNvPicPr>
          <p:nvPr/>
        </p:nvPicPr>
        <p:blipFill>
          <a:blip r:embed="rId10"/>
          <a:stretch>
            <a:fillRect/>
          </a:stretch>
        </p:blipFill>
        <p:spPr>
          <a:xfrm>
            <a:off x="8745460" y="6023138"/>
            <a:ext cx="472442" cy="472442"/>
          </a:xfrm>
          <a:prstGeom prst="rect">
            <a:avLst/>
          </a:prstGeom>
        </p:spPr>
      </p:pic>
      <p:pic>
        <p:nvPicPr>
          <p:cNvPr id="34" name="Bilde 33">
            <a:extLst>
              <a:ext uri="{FF2B5EF4-FFF2-40B4-BE49-F238E27FC236}">
                <a16:creationId xmlns:a16="http://schemas.microsoft.com/office/drawing/2014/main" id="{7B1CB8AD-D226-AE40-EF5B-73E4EB1DF40C}"/>
              </a:ext>
            </a:extLst>
          </p:cNvPr>
          <p:cNvPicPr>
            <a:picLocks noChangeAspect="1"/>
          </p:cNvPicPr>
          <p:nvPr/>
        </p:nvPicPr>
        <p:blipFill>
          <a:blip r:embed="rId11"/>
          <a:stretch>
            <a:fillRect/>
          </a:stretch>
        </p:blipFill>
        <p:spPr>
          <a:xfrm>
            <a:off x="6431380" y="6023138"/>
            <a:ext cx="472442" cy="472442"/>
          </a:xfrm>
          <a:prstGeom prst="rect">
            <a:avLst/>
          </a:prstGeom>
        </p:spPr>
      </p:pic>
      <p:grpSp>
        <p:nvGrpSpPr>
          <p:cNvPr id="58" name="Gruppe 89">
            <a:extLst>
              <a:ext uri="{FF2B5EF4-FFF2-40B4-BE49-F238E27FC236}">
                <a16:creationId xmlns:a16="http://schemas.microsoft.com/office/drawing/2014/main" id="{E07970E7-ED51-4E32-B201-22BA4B8AB080}"/>
              </a:ext>
            </a:extLst>
          </p:cNvPr>
          <p:cNvGrpSpPr/>
          <p:nvPr/>
        </p:nvGrpSpPr>
        <p:grpSpPr>
          <a:xfrm>
            <a:off x="2901369" y="4290181"/>
            <a:ext cx="604479" cy="256311"/>
            <a:chOff x="937210" y="1447996"/>
            <a:chExt cx="604479" cy="256311"/>
          </a:xfrm>
        </p:grpSpPr>
        <p:sp>
          <p:nvSpPr>
            <p:cNvPr id="59" name="Trekant 90">
              <a:extLst>
                <a:ext uri="{FF2B5EF4-FFF2-40B4-BE49-F238E27FC236}">
                  <a16:creationId xmlns:a16="http://schemas.microsoft.com/office/drawing/2014/main" id="{46FDD595-612A-4294-875C-5D49A9803ADD}"/>
                </a:ext>
              </a:extLst>
            </p:cNvPr>
            <p:cNvSpPr/>
            <p:nvPr/>
          </p:nvSpPr>
          <p:spPr>
            <a:xfrm rot="10800000">
              <a:off x="971023" y="1477421"/>
              <a:ext cx="136571" cy="11773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0" name="TekstSylinder 91">
              <a:extLst>
                <a:ext uri="{FF2B5EF4-FFF2-40B4-BE49-F238E27FC236}">
                  <a16:creationId xmlns:a16="http://schemas.microsoft.com/office/drawing/2014/main" id="{EF2FD9F6-CC16-4020-8AE0-E4FFF7906B94}"/>
                </a:ext>
              </a:extLst>
            </p:cNvPr>
            <p:cNvSpPr txBox="1"/>
            <p:nvPr/>
          </p:nvSpPr>
          <p:spPr>
            <a:xfrm>
              <a:off x="1185190" y="1447996"/>
              <a:ext cx="356499" cy="184666"/>
            </a:xfrm>
            <a:prstGeom prst="rect">
              <a:avLst/>
            </a:prstGeom>
            <a:noFill/>
          </p:spPr>
          <p:txBody>
            <a:bodyPr wrap="square" lIns="0" tIns="0" rIns="0" bIns="0" rtlCol="0">
              <a:spAutoFit/>
            </a:bodyPr>
            <a:lstStyle/>
            <a:p>
              <a:r>
                <a:rPr lang="nb-NO" sz="1200" dirty="0">
                  <a:solidFill>
                    <a:schemeClr val="bg2">
                      <a:lumMod val="50000"/>
                    </a:schemeClr>
                  </a:solidFill>
                </a:rPr>
                <a:t>-0,8</a:t>
              </a:r>
            </a:p>
          </p:txBody>
        </p:sp>
        <p:cxnSp>
          <p:nvCxnSpPr>
            <p:cNvPr id="61" name="Rett linje 92">
              <a:extLst>
                <a:ext uri="{FF2B5EF4-FFF2-40B4-BE49-F238E27FC236}">
                  <a16:creationId xmlns:a16="http://schemas.microsoft.com/office/drawing/2014/main" id="{B9EE0ED7-26FF-45E7-93C0-741DEA39183B}"/>
                </a:ext>
              </a:extLst>
            </p:cNvPr>
            <p:cNvCxnSpPr>
              <a:cxnSpLocks/>
            </p:cNvCxnSpPr>
            <p:nvPr/>
          </p:nvCxnSpPr>
          <p:spPr>
            <a:xfrm>
              <a:off x="937210" y="1704307"/>
              <a:ext cx="59144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7" name="Bilde 5" descr="2020_RGB_hoyre_logo_blaa_vimpel.ai">
            <a:extLst>
              <a:ext uri="{FF2B5EF4-FFF2-40B4-BE49-F238E27FC236}">
                <a16:creationId xmlns:a16="http://schemas.microsoft.com/office/drawing/2014/main" id="{01EE4612-1355-4F78-B679-C4DEEA9AF94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08692" y="6153132"/>
            <a:ext cx="566971" cy="268338"/>
          </a:xfrm>
          <a:prstGeom prst="rect">
            <a:avLst/>
          </a:prstGeom>
          <a:noFill/>
          <a:ln>
            <a:noFill/>
          </a:ln>
        </p:spPr>
      </p:pic>
      <p:sp>
        <p:nvSpPr>
          <p:cNvPr id="38" name="Tittel 1">
            <a:extLst>
              <a:ext uri="{FF2B5EF4-FFF2-40B4-BE49-F238E27FC236}">
                <a16:creationId xmlns:a16="http://schemas.microsoft.com/office/drawing/2014/main" id="{AF79362C-CD0D-4A75-9566-907FA057CD63}"/>
              </a:ext>
            </a:extLst>
          </p:cNvPr>
          <p:cNvSpPr>
            <a:spLocks noGrp="1"/>
          </p:cNvSpPr>
          <p:nvPr>
            <p:ph type="title"/>
          </p:nvPr>
        </p:nvSpPr>
        <p:spPr>
          <a:xfrm>
            <a:off x="477641" y="211011"/>
            <a:ext cx="10538281" cy="842312"/>
          </a:xfrm>
        </p:spPr>
        <p:txBody>
          <a:bodyPr>
            <a:normAutofit/>
          </a:bodyPr>
          <a:lstStyle/>
          <a:p>
            <a:r>
              <a:rPr lang="nb-NO" sz="2200" dirty="0"/>
              <a:t>Partibarometer februar 2023</a:t>
            </a:r>
            <a:br>
              <a:rPr lang="nb-NO" sz="2800" dirty="0"/>
            </a:br>
            <a:r>
              <a:rPr lang="nb-NO" sz="1800" b="0" dirty="0"/>
              <a:t>Endring fra november i prosentpoeng</a:t>
            </a:r>
          </a:p>
        </p:txBody>
      </p:sp>
      <p:sp>
        <p:nvSpPr>
          <p:cNvPr id="39" name="TekstSylinder 22">
            <a:extLst>
              <a:ext uri="{FF2B5EF4-FFF2-40B4-BE49-F238E27FC236}">
                <a16:creationId xmlns:a16="http://schemas.microsoft.com/office/drawing/2014/main" id="{3BCC1155-7E9A-45EA-B244-571E8D361B0B}"/>
              </a:ext>
            </a:extLst>
          </p:cNvPr>
          <p:cNvSpPr txBox="1"/>
          <p:nvPr/>
        </p:nvSpPr>
        <p:spPr>
          <a:xfrm>
            <a:off x="7704499" y="1337113"/>
            <a:ext cx="3906207" cy="1015663"/>
          </a:xfrm>
          <a:prstGeom prst="rect">
            <a:avLst/>
          </a:prstGeom>
          <a:noFill/>
        </p:spPr>
        <p:txBody>
          <a:bodyPr wrap="square" rtlCol="0">
            <a:spAutoFit/>
          </a:bodyPr>
          <a:lstStyle/>
          <a:p>
            <a:r>
              <a:rPr lang="nb-NO" sz="1200" dirty="0">
                <a:solidFill>
                  <a:schemeClr val="bg2">
                    <a:lumMod val="50000"/>
                  </a:schemeClr>
                </a:solidFill>
                <a:latin typeface="Arial" panose="020B0604020202020204" pitchFamily="34" charset="0"/>
                <a:cs typeface="Arial" panose="020B0604020202020204" pitchFamily="34" charset="0"/>
              </a:rPr>
              <a:t>Intervjuene er gjennomført i perioden 24. - 27. januar.</a:t>
            </a:r>
          </a:p>
          <a:p>
            <a:endParaRPr lang="nb-NO" sz="1200" dirty="0">
              <a:solidFill>
                <a:schemeClr val="bg2">
                  <a:lumMod val="50000"/>
                </a:schemeClr>
              </a:solidFill>
              <a:latin typeface="Arial" panose="020B0604020202020204" pitchFamily="34" charset="0"/>
              <a:cs typeface="Arial" panose="020B0604020202020204" pitchFamily="34" charset="0"/>
            </a:endParaRPr>
          </a:p>
          <a:p>
            <a:r>
              <a:rPr lang="nb-NO" sz="1200" b="1" dirty="0">
                <a:solidFill>
                  <a:schemeClr val="bg2">
                    <a:lumMod val="50000"/>
                  </a:schemeClr>
                </a:solidFill>
                <a:latin typeface="Arial" panose="020B0604020202020204" pitchFamily="34" charset="0"/>
                <a:cs typeface="Arial" panose="020B0604020202020204" pitchFamily="34" charset="0"/>
              </a:rPr>
              <a:t>Ingen av endringene fra forrige måling er statistisk signifikante.</a:t>
            </a:r>
          </a:p>
          <a:p>
            <a:endParaRPr lang="nb-NO" sz="1200" b="1" dirty="0">
              <a:solidFill>
                <a:schemeClr val="bg2">
                  <a:lumMod val="50000"/>
                </a:schemeClr>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1282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8B4B-A66E-4955-A868-08C71195B5A8}"/>
              </a:ext>
            </a:extLst>
          </p:cNvPr>
          <p:cNvSpPr>
            <a:spLocks noGrp="1"/>
          </p:cNvSpPr>
          <p:nvPr>
            <p:ph type="title"/>
          </p:nvPr>
        </p:nvSpPr>
        <p:spPr/>
        <p:txBody>
          <a:bodyPr>
            <a:normAutofit/>
          </a:bodyPr>
          <a:lstStyle/>
          <a:p>
            <a:r>
              <a:rPr lang="nb-NO" sz="2800" dirty="0"/>
              <a:t>Stortingsvalg – siste seks målinger</a:t>
            </a:r>
            <a:br>
              <a:rPr lang="nb-NO" sz="2800" dirty="0"/>
            </a:br>
            <a:r>
              <a:rPr lang="nb-NO" sz="2200" b="0" dirty="0"/>
              <a:t>Oppslutning i prosent</a:t>
            </a:r>
          </a:p>
        </p:txBody>
      </p:sp>
      <p:pic>
        <p:nvPicPr>
          <p:cNvPr id="30" name="Picture 595">
            <a:extLst>
              <a:ext uri="{FF2B5EF4-FFF2-40B4-BE49-F238E27FC236}">
                <a16:creationId xmlns:a16="http://schemas.microsoft.com/office/drawing/2014/main" id="{38FDBE6D-91A1-4A76-841E-9DE82C8DC45D}"/>
              </a:ext>
            </a:extLst>
          </p:cNvPr>
          <p:cNvPicPr>
            <a:picLocks noChangeAspect="1" noChangeArrowheads="1"/>
          </p:cNvPicPr>
          <p:nvPr/>
        </p:nvPicPr>
        <p:blipFill>
          <a:blip r:embed="rId2"/>
          <a:srcRect/>
          <a:stretch>
            <a:fillRect/>
          </a:stretch>
        </p:blipFill>
        <p:spPr bwMode="auto">
          <a:xfrm>
            <a:off x="1721066" y="2255544"/>
            <a:ext cx="262727" cy="285574"/>
          </a:xfrm>
          <a:prstGeom prst="rect">
            <a:avLst/>
          </a:prstGeom>
          <a:noFill/>
          <a:ln w="9525">
            <a:noFill/>
            <a:miter lim="800000"/>
            <a:headEnd/>
            <a:tailEnd/>
          </a:ln>
        </p:spPr>
      </p:pic>
      <p:pic>
        <p:nvPicPr>
          <p:cNvPr id="32" name="Picture 613">
            <a:extLst>
              <a:ext uri="{FF2B5EF4-FFF2-40B4-BE49-F238E27FC236}">
                <a16:creationId xmlns:a16="http://schemas.microsoft.com/office/drawing/2014/main" id="{CE8AF5B5-2DF7-4E62-8472-73E302437054}"/>
              </a:ext>
            </a:extLst>
          </p:cNvPr>
          <p:cNvPicPr>
            <a:picLocks noChangeAspect="1" noChangeArrowheads="1"/>
          </p:cNvPicPr>
          <p:nvPr/>
        </p:nvPicPr>
        <p:blipFill>
          <a:blip r:embed="rId3"/>
          <a:srcRect/>
          <a:stretch>
            <a:fillRect/>
          </a:stretch>
        </p:blipFill>
        <p:spPr bwMode="auto">
          <a:xfrm>
            <a:off x="1591624" y="3687055"/>
            <a:ext cx="512670" cy="321957"/>
          </a:xfrm>
          <a:prstGeom prst="rect">
            <a:avLst/>
          </a:prstGeom>
          <a:noFill/>
          <a:ln w="9525">
            <a:noFill/>
            <a:miter lim="800000"/>
            <a:headEnd/>
            <a:tailEnd/>
          </a:ln>
        </p:spPr>
      </p:pic>
      <p:pic>
        <p:nvPicPr>
          <p:cNvPr id="34" name="Picture 614">
            <a:extLst>
              <a:ext uri="{FF2B5EF4-FFF2-40B4-BE49-F238E27FC236}">
                <a16:creationId xmlns:a16="http://schemas.microsoft.com/office/drawing/2014/main" id="{1CFBFAAE-9980-44A1-A9E9-2713A963F9A0}"/>
              </a:ext>
            </a:extLst>
          </p:cNvPr>
          <p:cNvPicPr>
            <a:picLocks noChangeAspect="1" noChangeArrowheads="1"/>
          </p:cNvPicPr>
          <p:nvPr/>
        </p:nvPicPr>
        <p:blipFill>
          <a:blip r:embed="rId4"/>
          <a:srcRect/>
          <a:stretch>
            <a:fillRect/>
          </a:stretch>
        </p:blipFill>
        <p:spPr bwMode="auto">
          <a:xfrm>
            <a:off x="1586390" y="5224867"/>
            <a:ext cx="449562" cy="284124"/>
          </a:xfrm>
          <a:prstGeom prst="rect">
            <a:avLst/>
          </a:prstGeom>
          <a:noFill/>
          <a:ln w="9525">
            <a:noFill/>
            <a:miter lim="800000"/>
            <a:headEnd/>
            <a:tailEnd/>
          </a:ln>
        </p:spPr>
      </p:pic>
      <p:pic>
        <p:nvPicPr>
          <p:cNvPr id="35" name="Picture 615">
            <a:extLst>
              <a:ext uri="{FF2B5EF4-FFF2-40B4-BE49-F238E27FC236}">
                <a16:creationId xmlns:a16="http://schemas.microsoft.com/office/drawing/2014/main" id="{6D0AFFFA-639D-4063-AB1D-A9E08C28CA1F}"/>
              </a:ext>
            </a:extLst>
          </p:cNvPr>
          <p:cNvPicPr>
            <a:picLocks noChangeAspect="1" noChangeArrowheads="1"/>
          </p:cNvPicPr>
          <p:nvPr/>
        </p:nvPicPr>
        <p:blipFill>
          <a:blip r:embed="rId5"/>
          <a:srcRect/>
          <a:stretch>
            <a:fillRect/>
          </a:stretch>
        </p:blipFill>
        <p:spPr bwMode="auto">
          <a:xfrm>
            <a:off x="1623436" y="3007607"/>
            <a:ext cx="434573" cy="271832"/>
          </a:xfrm>
          <a:prstGeom prst="rect">
            <a:avLst/>
          </a:prstGeom>
          <a:noFill/>
          <a:ln w="9525">
            <a:noFill/>
            <a:miter lim="800000"/>
            <a:headEnd/>
            <a:tailEnd/>
          </a:ln>
        </p:spPr>
      </p:pic>
      <p:pic>
        <p:nvPicPr>
          <p:cNvPr id="37" name="Picture 618">
            <a:extLst>
              <a:ext uri="{FF2B5EF4-FFF2-40B4-BE49-F238E27FC236}">
                <a16:creationId xmlns:a16="http://schemas.microsoft.com/office/drawing/2014/main" id="{6F7A24F2-CA68-4FA8-8858-B06FBF638AA0}"/>
              </a:ext>
            </a:extLst>
          </p:cNvPr>
          <p:cNvPicPr>
            <a:picLocks noChangeAspect="1" noChangeArrowheads="1"/>
          </p:cNvPicPr>
          <p:nvPr/>
        </p:nvPicPr>
        <p:blipFill>
          <a:blip r:embed="rId6"/>
          <a:srcRect/>
          <a:stretch>
            <a:fillRect/>
          </a:stretch>
        </p:blipFill>
        <p:spPr bwMode="auto">
          <a:xfrm>
            <a:off x="1631316" y="4063892"/>
            <a:ext cx="549340" cy="321958"/>
          </a:xfrm>
          <a:prstGeom prst="rect">
            <a:avLst/>
          </a:prstGeom>
          <a:noFill/>
          <a:ln w="9525">
            <a:noFill/>
            <a:miter lim="800000"/>
            <a:headEnd/>
            <a:tailEnd/>
          </a:ln>
        </p:spPr>
      </p:pic>
      <p:pic>
        <p:nvPicPr>
          <p:cNvPr id="38" name="Bilde 37">
            <a:extLst>
              <a:ext uri="{FF2B5EF4-FFF2-40B4-BE49-F238E27FC236}">
                <a16:creationId xmlns:a16="http://schemas.microsoft.com/office/drawing/2014/main" id="{DE0BF979-E19B-4C8B-9550-3AE5FE6430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07138" y="4864778"/>
            <a:ext cx="420201" cy="264146"/>
          </a:xfrm>
          <a:prstGeom prst="rect">
            <a:avLst/>
          </a:prstGeom>
        </p:spPr>
      </p:pic>
      <p:pic>
        <p:nvPicPr>
          <p:cNvPr id="49" name="Picture 612">
            <a:extLst>
              <a:ext uri="{FF2B5EF4-FFF2-40B4-BE49-F238E27FC236}">
                <a16:creationId xmlns:a16="http://schemas.microsoft.com/office/drawing/2014/main" id="{BE7652AD-7D04-40FA-9BC3-6EF359B75538}"/>
              </a:ext>
            </a:extLst>
          </p:cNvPr>
          <p:cNvPicPr>
            <a:picLocks noChangeAspect="1" noChangeArrowheads="1"/>
          </p:cNvPicPr>
          <p:nvPr/>
        </p:nvPicPr>
        <p:blipFill>
          <a:blip r:embed="rId8"/>
          <a:srcRect/>
          <a:stretch>
            <a:fillRect/>
          </a:stretch>
        </p:blipFill>
        <p:spPr bwMode="auto">
          <a:xfrm>
            <a:off x="1591618" y="3326002"/>
            <a:ext cx="480266" cy="300166"/>
          </a:xfrm>
          <a:prstGeom prst="rect">
            <a:avLst/>
          </a:prstGeom>
          <a:noFill/>
          <a:ln w="9525">
            <a:noFill/>
            <a:miter lim="800000"/>
            <a:headEnd/>
            <a:tailEnd/>
          </a:ln>
        </p:spPr>
      </p:pic>
      <p:pic>
        <p:nvPicPr>
          <p:cNvPr id="50" name="Picture 617">
            <a:extLst>
              <a:ext uri="{FF2B5EF4-FFF2-40B4-BE49-F238E27FC236}">
                <a16:creationId xmlns:a16="http://schemas.microsoft.com/office/drawing/2014/main" id="{14FD674B-0CBF-409A-AD11-B48F718C4122}"/>
              </a:ext>
            </a:extLst>
          </p:cNvPr>
          <p:cNvPicPr>
            <a:picLocks noChangeAspect="1" noChangeArrowheads="1"/>
          </p:cNvPicPr>
          <p:nvPr/>
        </p:nvPicPr>
        <p:blipFill>
          <a:blip r:embed="rId9"/>
          <a:srcRect/>
          <a:stretch>
            <a:fillRect/>
          </a:stretch>
        </p:blipFill>
        <p:spPr bwMode="auto">
          <a:xfrm>
            <a:off x="1560209" y="4429395"/>
            <a:ext cx="526374" cy="328983"/>
          </a:xfrm>
          <a:prstGeom prst="rect">
            <a:avLst/>
          </a:prstGeom>
          <a:noFill/>
          <a:ln w="9525">
            <a:noFill/>
            <a:miter lim="800000"/>
            <a:headEnd/>
            <a:tailEnd/>
          </a:ln>
        </p:spPr>
      </p:pic>
      <p:graphicFrame>
        <p:nvGraphicFramePr>
          <p:cNvPr id="51" name="Group 190">
            <a:extLst>
              <a:ext uri="{FF2B5EF4-FFF2-40B4-BE49-F238E27FC236}">
                <a16:creationId xmlns:a16="http://schemas.microsoft.com/office/drawing/2014/main" id="{31E7350D-95F7-455F-B966-EFAD152ED923}"/>
              </a:ext>
            </a:extLst>
          </p:cNvPr>
          <p:cNvGraphicFramePr>
            <a:graphicFrameLocks noGrp="1"/>
          </p:cNvGraphicFramePr>
          <p:nvPr>
            <p:extLst>
              <p:ext uri="{D42A27DB-BD31-4B8C-83A1-F6EECF244321}">
                <p14:modId xmlns:p14="http://schemas.microsoft.com/office/powerpoint/2010/main" val="3159655585"/>
              </p:ext>
            </p:extLst>
          </p:nvPr>
        </p:nvGraphicFramePr>
        <p:xfrm>
          <a:off x="839788" y="1575214"/>
          <a:ext cx="10538281" cy="4330703"/>
        </p:xfrm>
        <a:graphic>
          <a:graphicData uri="http://schemas.openxmlformats.org/drawingml/2006/table">
            <a:tbl>
              <a:tblPr/>
              <a:tblGrid>
                <a:gridCol w="1606611">
                  <a:extLst>
                    <a:ext uri="{9D8B030D-6E8A-4147-A177-3AD203B41FA5}">
                      <a16:colId xmlns:a16="http://schemas.microsoft.com/office/drawing/2014/main" val="20000"/>
                    </a:ext>
                  </a:extLst>
                </a:gridCol>
                <a:gridCol w="1073210">
                  <a:extLst>
                    <a:ext uri="{9D8B030D-6E8A-4147-A177-3AD203B41FA5}">
                      <a16:colId xmlns:a16="http://schemas.microsoft.com/office/drawing/2014/main" val="20001"/>
                    </a:ext>
                  </a:extLst>
                </a:gridCol>
                <a:gridCol w="1050784">
                  <a:extLst>
                    <a:ext uri="{9D8B030D-6E8A-4147-A177-3AD203B41FA5}">
                      <a16:colId xmlns:a16="http://schemas.microsoft.com/office/drawing/2014/main" val="20002"/>
                    </a:ext>
                  </a:extLst>
                </a:gridCol>
                <a:gridCol w="1048383">
                  <a:extLst>
                    <a:ext uri="{9D8B030D-6E8A-4147-A177-3AD203B41FA5}">
                      <a16:colId xmlns:a16="http://schemas.microsoft.com/office/drawing/2014/main" val="20003"/>
                    </a:ext>
                  </a:extLst>
                </a:gridCol>
                <a:gridCol w="1061997">
                  <a:extLst>
                    <a:ext uri="{9D8B030D-6E8A-4147-A177-3AD203B41FA5}">
                      <a16:colId xmlns:a16="http://schemas.microsoft.com/office/drawing/2014/main" val="20004"/>
                    </a:ext>
                  </a:extLst>
                </a:gridCol>
                <a:gridCol w="1061997">
                  <a:extLst>
                    <a:ext uri="{9D8B030D-6E8A-4147-A177-3AD203B41FA5}">
                      <a16:colId xmlns:a16="http://schemas.microsoft.com/office/drawing/2014/main" val="20005"/>
                    </a:ext>
                  </a:extLst>
                </a:gridCol>
                <a:gridCol w="1048383">
                  <a:extLst>
                    <a:ext uri="{9D8B030D-6E8A-4147-A177-3AD203B41FA5}">
                      <a16:colId xmlns:a16="http://schemas.microsoft.com/office/drawing/2014/main" val="20006"/>
                    </a:ext>
                  </a:extLst>
                </a:gridCol>
                <a:gridCol w="1116460">
                  <a:extLst>
                    <a:ext uri="{9D8B030D-6E8A-4147-A177-3AD203B41FA5}">
                      <a16:colId xmlns:a16="http://schemas.microsoft.com/office/drawing/2014/main" val="20007"/>
                    </a:ext>
                  </a:extLst>
                </a:gridCol>
                <a:gridCol w="1470456">
                  <a:extLst>
                    <a:ext uri="{9D8B030D-6E8A-4147-A177-3AD203B41FA5}">
                      <a16:colId xmlns:a16="http://schemas.microsoft.com/office/drawing/2014/main" val="20008"/>
                    </a:ext>
                  </a:extLst>
                </a:gridCol>
              </a:tblGrid>
              <a:tr h="637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Valg’21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a:r>
                        <a:rPr lang="nb-NO" sz="1400" b="1" dirty="0">
                          <a:solidFill>
                            <a:schemeClr val="tx1"/>
                          </a:solidFill>
                          <a:latin typeface="+mn-lt"/>
                          <a:cs typeface="Arial" pitchFamily="34" charset="0"/>
                        </a:rPr>
                        <a:t>Aug’22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nb-NO" sz="1400" b="1" dirty="0">
                          <a:solidFill>
                            <a:schemeClr val="tx1"/>
                          </a:solidFill>
                          <a:latin typeface="+mn-lt"/>
                          <a:cs typeface="Arial" pitchFamily="34" charset="0"/>
                        </a:rPr>
                        <a:t>Sep’22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nb-NO" sz="1400" b="1" dirty="0">
                          <a:solidFill>
                            <a:schemeClr val="tx1"/>
                          </a:solidFill>
                          <a:latin typeface="+mn-lt"/>
                          <a:cs typeface="Arial" pitchFamily="34" charset="0"/>
                        </a:rPr>
                        <a:t>Okt’22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nb-NO" sz="1400" b="1" dirty="0">
                          <a:solidFill>
                            <a:schemeClr val="tx1"/>
                          </a:solidFill>
                          <a:latin typeface="+mn-lt"/>
                          <a:cs typeface="Arial" pitchFamily="34" charset="0"/>
                        </a:rPr>
                        <a:t>Nov’22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nb-NO" sz="1400" b="1" dirty="0">
                          <a:solidFill>
                            <a:schemeClr val="tx1"/>
                          </a:solidFill>
                          <a:latin typeface="+mn-lt"/>
                          <a:cs typeface="Arial" pitchFamily="34" charset="0"/>
                        </a:rPr>
                        <a:t>Jan’23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nb-NO" sz="1400" b="1" dirty="0">
                          <a:solidFill>
                            <a:schemeClr val="tx1"/>
                          </a:solidFill>
                          <a:latin typeface="+mn-lt"/>
                          <a:cs typeface="Arial" pitchFamily="34" charset="0"/>
                        </a:rPr>
                        <a:t>Feb’23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7800" algn="l"/>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Endring fra forrige måling</a:t>
                      </a:r>
                      <a:endParaRPr kumimoji="0" lang="nb-NO" sz="1400" b="1" i="0" u="sng"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0"/>
                  </a:ext>
                </a:extLst>
              </a:tr>
              <a:tr h="37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26,3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19,3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21,5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22,6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385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Høyre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20,4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29,1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28,3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2"/>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13,5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314855047"/>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Frp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11,6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14,8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a:solidFill>
                            <a:schemeClr val="tx1"/>
                          </a:solidFill>
                          <a:effectLst/>
                          <a:latin typeface="+mj-lt"/>
                        </a:rPr>
                        <a:t>11,0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SV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8,4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4"/>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Rødt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5,1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420902915"/>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Venstre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4,6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5,0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2695832030"/>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MDG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3,1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399842561"/>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KrF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3,2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5"/>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Andre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300" b="0" i="0" u="none" strike="noStrike" cap="none" normalizeH="0" baseline="0" dirty="0">
                          <a:ln>
                            <a:noFill/>
                          </a:ln>
                          <a:solidFill>
                            <a:schemeClr val="tx1"/>
                          </a:solidFill>
                          <a:effectLst/>
                          <a:latin typeface="+mn-lt"/>
                          <a:ea typeface="ＭＳ Ｐゴシック" charset="-128"/>
                          <a:cs typeface="Arial" pitchFamily="34" charset="0"/>
                        </a:rPr>
                        <a:t>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300" b="0" i="0" u="none" strike="noStrike" dirty="0">
                          <a:solidFill>
                            <a:schemeClr val="tx1"/>
                          </a:solidFill>
                          <a:effectLst/>
                          <a:latin typeface="+mn-lt"/>
                        </a:rPr>
                        <a:t>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j-lt"/>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10"/>
                  </a:ext>
                </a:extLst>
              </a:tr>
            </a:tbl>
          </a:graphicData>
        </a:graphic>
      </p:graphicFrame>
      <p:pic>
        <p:nvPicPr>
          <p:cNvPr id="52" name="Bilde 51">
            <a:extLst>
              <a:ext uri="{FF2B5EF4-FFF2-40B4-BE49-F238E27FC236}">
                <a16:creationId xmlns:a16="http://schemas.microsoft.com/office/drawing/2014/main" id="{C890D487-B869-48F7-91EE-6DC4CDA3CE3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79641" y="1622825"/>
            <a:ext cx="435351" cy="542653"/>
          </a:xfrm>
          <a:prstGeom prst="rect">
            <a:avLst/>
          </a:prstGeom>
          <a:noFill/>
          <a:ln>
            <a:noFill/>
          </a:ln>
        </p:spPr>
      </p:pic>
      <p:sp>
        <p:nvSpPr>
          <p:cNvPr id="53" name="TekstSylinder 52">
            <a:extLst>
              <a:ext uri="{FF2B5EF4-FFF2-40B4-BE49-F238E27FC236}">
                <a16:creationId xmlns:a16="http://schemas.microsoft.com/office/drawing/2014/main" id="{BC9482E5-D3DD-4409-9D11-3E4FF6B4E06F}"/>
              </a:ext>
            </a:extLst>
          </p:cNvPr>
          <p:cNvSpPr txBox="1"/>
          <p:nvPr/>
        </p:nvSpPr>
        <p:spPr>
          <a:xfrm>
            <a:off x="837626" y="6106958"/>
            <a:ext cx="3316363" cy="723275"/>
          </a:xfrm>
          <a:prstGeom prst="rect">
            <a:avLst/>
          </a:prstGeom>
          <a:noFill/>
        </p:spPr>
        <p:txBody>
          <a:bodyPr wrap="square" rtlCol="0">
            <a:spAutoFit/>
          </a:bodyPr>
          <a:lstStyle/>
          <a:p>
            <a:r>
              <a:rPr lang="nb-NO" sz="1000" i="1" dirty="0">
                <a:solidFill>
                  <a:schemeClr val="bg2">
                    <a:lumMod val="50000"/>
                  </a:schemeClr>
                </a:solidFill>
                <a:latin typeface="Arial" pitchFamily="34" charset="0"/>
                <a:cs typeface="Arial" pitchFamily="34" charset="0"/>
              </a:rPr>
              <a:t>Desimalavrunding gjør at endring fra en måned til en annen kan avvike 0,1 prosentpoeng. Prosentresultat med flere desimaler framgår av Excel-tabellene.</a:t>
            </a:r>
          </a:p>
          <a:p>
            <a:endParaRPr lang="nb-NO" sz="1100" i="1" dirty="0">
              <a:solidFill>
                <a:schemeClr val="bg2">
                  <a:lumMod val="50000"/>
                </a:schemeClr>
              </a:solidFill>
              <a:latin typeface="Arial" pitchFamily="34" charset="0"/>
              <a:cs typeface="Arial" pitchFamily="34" charset="0"/>
            </a:endParaRPr>
          </a:p>
        </p:txBody>
      </p:sp>
      <p:sp>
        <p:nvSpPr>
          <p:cNvPr id="55" name="Plassholder for lysbildenummer 1">
            <a:extLst>
              <a:ext uri="{FF2B5EF4-FFF2-40B4-BE49-F238E27FC236}">
                <a16:creationId xmlns:a16="http://schemas.microsoft.com/office/drawing/2014/main" id="{4D0A0795-753D-4FE6-899A-D46AFAEBA5F5}"/>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5</a:t>
            </a:r>
          </a:p>
        </p:txBody>
      </p:sp>
      <p:sp>
        <p:nvSpPr>
          <p:cNvPr id="18" name="TekstSylinder 17">
            <a:extLst>
              <a:ext uri="{FF2B5EF4-FFF2-40B4-BE49-F238E27FC236}">
                <a16:creationId xmlns:a16="http://schemas.microsoft.com/office/drawing/2014/main" id="{62E29F17-6A24-440F-9688-49AE6DFC8BA6}"/>
              </a:ext>
            </a:extLst>
          </p:cNvPr>
          <p:cNvSpPr txBox="1"/>
          <p:nvPr/>
        </p:nvSpPr>
        <p:spPr>
          <a:xfrm>
            <a:off x="4814521" y="6110319"/>
            <a:ext cx="2865322" cy="430887"/>
          </a:xfrm>
          <a:prstGeom prst="rect">
            <a:avLst/>
          </a:prstGeom>
          <a:noFill/>
        </p:spPr>
        <p:txBody>
          <a:bodyPr wrap="square" rtlCol="0">
            <a:spAutoFit/>
          </a:bodyPr>
          <a:lstStyle/>
          <a:p>
            <a:pPr algn="ctr"/>
            <a:r>
              <a:rPr lang="nb-NO" sz="1100" dirty="0">
                <a:solidFill>
                  <a:schemeClr val="bg2">
                    <a:lumMod val="50000"/>
                  </a:schemeClr>
                </a:solidFill>
                <a:latin typeface="Arial" panose="020B0604020202020204" pitchFamily="34" charset="0"/>
                <a:cs typeface="Arial" panose="020B0604020202020204" pitchFamily="34" charset="0"/>
              </a:rPr>
              <a:t>Opinions partibarometer, februar 2023</a:t>
            </a:r>
          </a:p>
          <a:p>
            <a:pPr algn="ctr"/>
            <a:r>
              <a:rPr lang="nb-NO" sz="1100" dirty="0">
                <a:solidFill>
                  <a:schemeClr val="bg2">
                    <a:lumMod val="50000"/>
                  </a:schemeClr>
                </a:solidFill>
                <a:latin typeface="Arial" panose="020B0604020202020204" pitchFamily="34" charset="0"/>
                <a:cs typeface="Arial" panose="020B0604020202020204" pitchFamily="34" charset="0"/>
              </a:rPr>
              <a:t>Gjennomført 24. - 27. januar.</a:t>
            </a:r>
          </a:p>
        </p:txBody>
      </p:sp>
      <p:pic>
        <p:nvPicPr>
          <p:cNvPr id="19" name="Picture 2" descr="2020_RGB_hoyre_logo_blaa_vimpel.ai">
            <a:extLst>
              <a:ext uri="{FF2B5EF4-FFF2-40B4-BE49-F238E27FC236}">
                <a16:creationId xmlns:a16="http://schemas.microsoft.com/office/drawing/2014/main" id="{5B356BF9-E497-40C7-8835-9FB853BA34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930" y="2716032"/>
            <a:ext cx="350591" cy="16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257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8B4B-A66E-4955-A868-08C71195B5A8}"/>
              </a:ext>
            </a:extLst>
          </p:cNvPr>
          <p:cNvSpPr>
            <a:spLocks noGrp="1"/>
          </p:cNvSpPr>
          <p:nvPr>
            <p:ph type="title"/>
          </p:nvPr>
        </p:nvSpPr>
        <p:spPr/>
        <p:txBody>
          <a:bodyPr/>
          <a:lstStyle/>
          <a:p>
            <a:r>
              <a:rPr lang="nb-NO" sz="2800" dirty="0"/>
              <a:t>Konfidensintervall</a:t>
            </a:r>
            <a:endParaRPr lang="nb-NO" dirty="0"/>
          </a:p>
        </p:txBody>
      </p:sp>
      <p:pic>
        <p:nvPicPr>
          <p:cNvPr id="48" name="Bilde 47">
            <a:extLst>
              <a:ext uri="{FF2B5EF4-FFF2-40B4-BE49-F238E27FC236}">
                <a16:creationId xmlns:a16="http://schemas.microsoft.com/office/drawing/2014/main" id="{0A03ECC2-5CA5-45DD-B0A9-1A86A4197E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9641" y="1622825"/>
            <a:ext cx="435351" cy="542653"/>
          </a:xfrm>
          <a:prstGeom prst="rect">
            <a:avLst/>
          </a:prstGeom>
          <a:noFill/>
          <a:ln>
            <a:noFill/>
          </a:ln>
        </p:spPr>
      </p:pic>
      <p:pic>
        <p:nvPicPr>
          <p:cNvPr id="16" name="Picture 595">
            <a:extLst>
              <a:ext uri="{FF2B5EF4-FFF2-40B4-BE49-F238E27FC236}">
                <a16:creationId xmlns:a16="http://schemas.microsoft.com/office/drawing/2014/main" id="{7150A4B5-5381-410E-988D-5DD859E6EFFE}"/>
              </a:ext>
            </a:extLst>
          </p:cNvPr>
          <p:cNvPicPr>
            <a:picLocks noChangeAspect="1" noChangeArrowheads="1"/>
          </p:cNvPicPr>
          <p:nvPr/>
        </p:nvPicPr>
        <p:blipFill>
          <a:blip r:embed="rId3"/>
          <a:srcRect/>
          <a:stretch>
            <a:fillRect/>
          </a:stretch>
        </p:blipFill>
        <p:spPr bwMode="auto">
          <a:xfrm>
            <a:off x="1721066" y="2255544"/>
            <a:ext cx="262727" cy="285574"/>
          </a:xfrm>
          <a:prstGeom prst="rect">
            <a:avLst/>
          </a:prstGeom>
          <a:noFill/>
          <a:ln w="9525">
            <a:noFill/>
            <a:miter lim="800000"/>
            <a:headEnd/>
            <a:tailEnd/>
          </a:ln>
        </p:spPr>
      </p:pic>
      <p:pic>
        <p:nvPicPr>
          <p:cNvPr id="18" name="Picture 613">
            <a:extLst>
              <a:ext uri="{FF2B5EF4-FFF2-40B4-BE49-F238E27FC236}">
                <a16:creationId xmlns:a16="http://schemas.microsoft.com/office/drawing/2014/main" id="{1D1F6A54-A9AC-48DB-A3E7-0DDAC017CE3E}"/>
              </a:ext>
            </a:extLst>
          </p:cNvPr>
          <p:cNvPicPr>
            <a:picLocks noChangeAspect="1" noChangeArrowheads="1"/>
          </p:cNvPicPr>
          <p:nvPr/>
        </p:nvPicPr>
        <p:blipFill>
          <a:blip r:embed="rId4"/>
          <a:srcRect/>
          <a:stretch>
            <a:fillRect/>
          </a:stretch>
        </p:blipFill>
        <p:spPr bwMode="auto">
          <a:xfrm>
            <a:off x="1591624" y="3687055"/>
            <a:ext cx="512670" cy="321957"/>
          </a:xfrm>
          <a:prstGeom prst="rect">
            <a:avLst/>
          </a:prstGeom>
          <a:noFill/>
          <a:ln w="9525">
            <a:noFill/>
            <a:miter lim="800000"/>
            <a:headEnd/>
            <a:tailEnd/>
          </a:ln>
        </p:spPr>
      </p:pic>
      <p:pic>
        <p:nvPicPr>
          <p:cNvPr id="19" name="Picture 614">
            <a:extLst>
              <a:ext uri="{FF2B5EF4-FFF2-40B4-BE49-F238E27FC236}">
                <a16:creationId xmlns:a16="http://schemas.microsoft.com/office/drawing/2014/main" id="{4D7ACEBE-3DF9-4BB3-B41B-1672FA28D461}"/>
              </a:ext>
            </a:extLst>
          </p:cNvPr>
          <p:cNvPicPr>
            <a:picLocks noChangeAspect="1" noChangeArrowheads="1"/>
          </p:cNvPicPr>
          <p:nvPr/>
        </p:nvPicPr>
        <p:blipFill>
          <a:blip r:embed="rId5"/>
          <a:srcRect/>
          <a:stretch>
            <a:fillRect/>
          </a:stretch>
        </p:blipFill>
        <p:spPr bwMode="auto">
          <a:xfrm>
            <a:off x="1586390" y="5224867"/>
            <a:ext cx="449562" cy="284124"/>
          </a:xfrm>
          <a:prstGeom prst="rect">
            <a:avLst/>
          </a:prstGeom>
          <a:noFill/>
          <a:ln w="9525">
            <a:noFill/>
            <a:miter lim="800000"/>
            <a:headEnd/>
            <a:tailEnd/>
          </a:ln>
        </p:spPr>
      </p:pic>
      <p:pic>
        <p:nvPicPr>
          <p:cNvPr id="20" name="Picture 615">
            <a:extLst>
              <a:ext uri="{FF2B5EF4-FFF2-40B4-BE49-F238E27FC236}">
                <a16:creationId xmlns:a16="http://schemas.microsoft.com/office/drawing/2014/main" id="{BC9CF03B-CE77-43A6-90F9-2692032B3348}"/>
              </a:ext>
            </a:extLst>
          </p:cNvPr>
          <p:cNvPicPr>
            <a:picLocks noChangeAspect="1" noChangeArrowheads="1"/>
          </p:cNvPicPr>
          <p:nvPr/>
        </p:nvPicPr>
        <p:blipFill>
          <a:blip r:embed="rId6"/>
          <a:srcRect/>
          <a:stretch>
            <a:fillRect/>
          </a:stretch>
        </p:blipFill>
        <p:spPr bwMode="auto">
          <a:xfrm>
            <a:off x="1623436" y="3007607"/>
            <a:ext cx="434573" cy="271832"/>
          </a:xfrm>
          <a:prstGeom prst="rect">
            <a:avLst/>
          </a:prstGeom>
          <a:noFill/>
          <a:ln w="9525">
            <a:noFill/>
            <a:miter lim="800000"/>
            <a:headEnd/>
            <a:tailEnd/>
          </a:ln>
        </p:spPr>
      </p:pic>
      <p:pic>
        <p:nvPicPr>
          <p:cNvPr id="21" name="Picture 618">
            <a:extLst>
              <a:ext uri="{FF2B5EF4-FFF2-40B4-BE49-F238E27FC236}">
                <a16:creationId xmlns:a16="http://schemas.microsoft.com/office/drawing/2014/main" id="{96658D3E-EC8A-45A3-A4AB-25D9095AE6EE}"/>
              </a:ext>
            </a:extLst>
          </p:cNvPr>
          <p:cNvPicPr>
            <a:picLocks noChangeAspect="1" noChangeArrowheads="1"/>
          </p:cNvPicPr>
          <p:nvPr/>
        </p:nvPicPr>
        <p:blipFill>
          <a:blip r:embed="rId7"/>
          <a:srcRect/>
          <a:stretch>
            <a:fillRect/>
          </a:stretch>
        </p:blipFill>
        <p:spPr bwMode="auto">
          <a:xfrm>
            <a:off x="1631316" y="4063892"/>
            <a:ext cx="549340" cy="321958"/>
          </a:xfrm>
          <a:prstGeom prst="rect">
            <a:avLst/>
          </a:prstGeom>
          <a:noFill/>
          <a:ln w="9525">
            <a:noFill/>
            <a:miter lim="800000"/>
            <a:headEnd/>
            <a:tailEnd/>
          </a:ln>
        </p:spPr>
      </p:pic>
      <p:pic>
        <p:nvPicPr>
          <p:cNvPr id="22" name="Bilde 21">
            <a:extLst>
              <a:ext uri="{FF2B5EF4-FFF2-40B4-BE49-F238E27FC236}">
                <a16:creationId xmlns:a16="http://schemas.microsoft.com/office/drawing/2014/main" id="{906A2C76-A3CD-4620-95AF-B3FD0E2D649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607138" y="4864778"/>
            <a:ext cx="420201" cy="264146"/>
          </a:xfrm>
          <a:prstGeom prst="rect">
            <a:avLst/>
          </a:prstGeom>
        </p:spPr>
      </p:pic>
      <p:pic>
        <p:nvPicPr>
          <p:cNvPr id="24" name="Picture 612">
            <a:extLst>
              <a:ext uri="{FF2B5EF4-FFF2-40B4-BE49-F238E27FC236}">
                <a16:creationId xmlns:a16="http://schemas.microsoft.com/office/drawing/2014/main" id="{740A7BBA-5D4E-4928-9817-CBC3CF85519A}"/>
              </a:ext>
            </a:extLst>
          </p:cNvPr>
          <p:cNvPicPr>
            <a:picLocks noChangeAspect="1" noChangeArrowheads="1"/>
          </p:cNvPicPr>
          <p:nvPr/>
        </p:nvPicPr>
        <p:blipFill>
          <a:blip r:embed="rId9"/>
          <a:srcRect/>
          <a:stretch>
            <a:fillRect/>
          </a:stretch>
        </p:blipFill>
        <p:spPr bwMode="auto">
          <a:xfrm>
            <a:off x="1591618" y="3326002"/>
            <a:ext cx="480266" cy="300166"/>
          </a:xfrm>
          <a:prstGeom prst="rect">
            <a:avLst/>
          </a:prstGeom>
          <a:noFill/>
          <a:ln w="9525">
            <a:noFill/>
            <a:miter lim="800000"/>
            <a:headEnd/>
            <a:tailEnd/>
          </a:ln>
        </p:spPr>
      </p:pic>
      <p:pic>
        <p:nvPicPr>
          <p:cNvPr id="25" name="Picture 617">
            <a:extLst>
              <a:ext uri="{FF2B5EF4-FFF2-40B4-BE49-F238E27FC236}">
                <a16:creationId xmlns:a16="http://schemas.microsoft.com/office/drawing/2014/main" id="{9B5546E2-5E72-47C8-9F6F-9765CAFEB3F2}"/>
              </a:ext>
            </a:extLst>
          </p:cNvPr>
          <p:cNvPicPr>
            <a:picLocks noChangeAspect="1" noChangeArrowheads="1"/>
          </p:cNvPicPr>
          <p:nvPr/>
        </p:nvPicPr>
        <p:blipFill>
          <a:blip r:embed="rId10"/>
          <a:srcRect/>
          <a:stretch>
            <a:fillRect/>
          </a:stretch>
        </p:blipFill>
        <p:spPr bwMode="auto">
          <a:xfrm>
            <a:off x="1560209" y="4429395"/>
            <a:ext cx="526374" cy="328983"/>
          </a:xfrm>
          <a:prstGeom prst="rect">
            <a:avLst/>
          </a:prstGeom>
          <a:noFill/>
          <a:ln w="9525">
            <a:noFill/>
            <a:miter lim="800000"/>
            <a:headEnd/>
            <a:tailEnd/>
          </a:ln>
        </p:spPr>
      </p:pic>
      <p:graphicFrame>
        <p:nvGraphicFramePr>
          <p:cNvPr id="26" name="Group 190">
            <a:extLst>
              <a:ext uri="{FF2B5EF4-FFF2-40B4-BE49-F238E27FC236}">
                <a16:creationId xmlns:a16="http://schemas.microsoft.com/office/drawing/2014/main" id="{9FA4994A-D4DB-44FF-A084-E62F72ABE6C2}"/>
              </a:ext>
            </a:extLst>
          </p:cNvPr>
          <p:cNvGraphicFramePr>
            <a:graphicFrameLocks noGrp="1"/>
          </p:cNvGraphicFramePr>
          <p:nvPr>
            <p:extLst>
              <p:ext uri="{D42A27DB-BD31-4B8C-83A1-F6EECF244321}">
                <p14:modId xmlns:p14="http://schemas.microsoft.com/office/powerpoint/2010/main" val="1970537372"/>
              </p:ext>
            </p:extLst>
          </p:nvPr>
        </p:nvGraphicFramePr>
        <p:xfrm>
          <a:off x="839788" y="1575214"/>
          <a:ext cx="6893423" cy="4336665"/>
        </p:xfrm>
        <a:graphic>
          <a:graphicData uri="http://schemas.openxmlformats.org/drawingml/2006/table">
            <a:tbl>
              <a:tblPr/>
              <a:tblGrid>
                <a:gridCol w="1606611">
                  <a:extLst>
                    <a:ext uri="{9D8B030D-6E8A-4147-A177-3AD203B41FA5}">
                      <a16:colId xmlns:a16="http://schemas.microsoft.com/office/drawing/2014/main" val="20000"/>
                    </a:ext>
                  </a:extLst>
                </a:gridCol>
                <a:gridCol w="1073210">
                  <a:extLst>
                    <a:ext uri="{9D8B030D-6E8A-4147-A177-3AD203B41FA5}">
                      <a16:colId xmlns:a16="http://schemas.microsoft.com/office/drawing/2014/main" val="20001"/>
                    </a:ext>
                  </a:extLst>
                </a:gridCol>
                <a:gridCol w="4213602">
                  <a:extLst>
                    <a:ext uri="{9D8B030D-6E8A-4147-A177-3AD203B41FA5}">
                      <a16:colId xmlns:a16="http://schemas.microsoft.com/office/drawing/2014/main" val="20002"/>
                    </a:ext>
                  </a:extLst>
                </a:gridCol>
              </a:tblGrid>
              <a:tr h="637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Feb’23</a:t>
                      </a:r>
                    </a:p>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Prosent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lang="nb-NO" sz="1400" b="1" dirty="0">
                          <a:solidFill>
                            <a:schemeClr val="tx1"/>
                          </a:solidFill>
                          <a:latin typeface="+mn-lt"/>
                          <a:cs typeface="Arial" pitchFamily="34" charset="0"/>
                        </a:rPr>
                        <a:t>Konfidensintervall (feilmargin per parti)</a:t>
                      </a:r>
                    </a:p>
                    <a:p>
                      <a:pPr algn="ctr"/>
                      <a:r>
                        <a:rPr lang="nb-NO" sz="1400" b="1" dirty="0">
                          <a:solidFill>
                            <a:schemeClr val="tx1"/>
                          </a:solidFill>
                          <a:latin typeface="+mn-lt"/>
                          <a:cs typeface="Arial" pitchFamily="34" charset="0"/>
                        </a:rPr>
                        <a:t> Prosentpoeng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844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385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Høyre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31,0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14855047"/>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Frp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SV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Rødt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420902915"/>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Venstre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695832030"/>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MDG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9842561"/>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KrF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Andre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300" b="0" i="0" u="none" strike="noStrike" dirty="0">
                          <a:solidFill>
                            <a:schemeClr val="tx1"/>
                          </a:solidFill>
                          <a:effectLst/>
                          <a:latin typeface="+mn-lt"/>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nb-NO" sz="1400" b="1" i="1" u="none" strike="noStrike" dirty="0">
                          <a:solidFill>
                            <a:schemeClr val="tx1"/>
                          </a:solidFill>
                          <a:effectLst/>
                          <a:latin typeface="Arial" panose="020B0604020202020204" pitchFamily="34" charset="0"/>
                          <a:cs typeface="Arial" panose="020B060402020202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
                  </a:ext>
                </a:extLst>
              </a:tr>
            </a:tbl>
          </a:graphicData>
        </a:graphic>
      </p:graphicFrame>
      <p:sp>
        <p:nvSpPr>
          <p:cNvPr id="27" name="TekstSylinder 26">
            <a:extLst>
              <a:ext uri="{FF2B5EF4-FFF2-40B4-BE49-F238E27FC236}">
                <a16:creationId xmlns:a16="http://schemas.microsoft.com/office/drawing/2014/main" id="{2F947A6A-1BF6-4509-8074-4ECAEA90A60C}"/>
              </a:ext>
            </a:extLst>
          </p:cNvPr>
          <p:cNvSpPr txBox="1"/>
          <p:nvPr/>
        </p:nvSpPr>
        <p:spPr>
          <a:xfrm>
            <a:off x="8114265" y="1978290"/>
            <a:ext cx="3237947" cy="3400931"/>
          </a:xfrm>
          <a:prstGeom prst="rect">
            <a:avLst/>
          </a:prstGeom>
          <a:noFill/>
        </p:spPr>
        <p:txBody>
          <a:bodyPr wrap="square" rtlCol="0">
            <a:spAutoFit/>
          </a:bodyPr>
          <a:lstStyle/>
          <a:p>
            <a:r>
              <a:rPr lang="nb-NO" sz="1200" b="1" dirty="0">
                <a:latin typeface="Arial" panose="020B0604020202020204" pitchFamily="34" charset="0"/>
                <a:cs typeface="Arial" panose="020B0604020202020204" pitchFamily="34" charset="0"/>
              </a:rPr>
              <a:t>Konfidensintervallene i denne målingen</a:t>
            </a:r>
          </a:p>
          <a:p>
            <a:endParaRPr lang="nb-NO" sz="7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Et konfidensintervall er i statistikken en måte å angi feilmarginen av en måling eller en beregning på. Det brukes i statistisk analyse av data beheftet med usikkerhet og variasjon.</a:t>
            </a:r>
          </a:p>
          <a:p>
            <a:endParaRPr lang="nb-NO" sz="7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Et konfidensintervall angir intervallet som med en spesifisert sannsynlighet inneholder den sanne (men vanligvis ukjente) verdien av variabelen man har målt.</a:t>
            </a:r>
          </a:p>
          <a:p>
            <a:endParaRPr lang="nb-NO" sz="7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Merk: Dette konfidensintervallet sier ikke noe om endringen fra en måling (måned) til en annen.</a:t>
            </a:r>
          </a:p>
        </p:txBody>
      </p:sp>
      <p:sp>
        <p:nvSpPr>
          <p:cNvPr id="29" name="Plassholder for lysbildenummer 1">
            <a:extLst>
              <a:ext uri="{FF2B5EF4-FFF2-40B4-BE49-F238E27FC236}">
                <a16:creationId xmlns:a16="http://schemas.microsoft.com/office/drawing/2014/main" id="{E381D81C-0F66-403D-9050-EC4280A3D584}"/>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6</a:t>
            </a:r>
          </a:p>
        </p:txBody>
      </p:sp>
      <p:pic>
        <p:nvPicPr>
          <p:cNvPr id="23" name="Picture 2" descr="2020_RGB_hoyre_logo_blaa_vimpel.ai">
            <a:extLst>
              <a:ext uri="{FF2B5EF4-FFF2-40B4-BE49-F238E27FC236}">
                <a16:creationId xmlns:a16="http://schemas.microsoft.com/office/drawing/2014/main" id="{CD642992-443F-45FA-8A49-336729A81D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930" y="2716032"/>
            <a:ext cx="350591" cy="16675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7">
            <a:extLst>
              <a:ext uri="{FF2B5EF4-FFF2-40B4-BE49-F238E27FC236}">
                <a16:creationId xmlns:a16="http://schemas.microsoft.com/office/drawing/2014/main" id="{0CC89827-B85A-4148-AC89-13A03A953B73}"/>
              </a:ext>
            </a:extLst>
          </p:cNvPr>
          <p:cNvSpPr txBox="1"/>
          <p:nvPr/>
        </p:nvSpPr>
        <p:spPr>
          <a:xfrm>
            <a:off x="4814521" y="6110319"/>
            <a:ext cx="2865322" cy="430887"/>
          </a:xfrm>
          <a:prstGeom prst="rect">
            <a:avLst/>
          </a:prstGeom>
          <a:noFill/>
        </p:spPr>
        <p:txBody>
          <a:bodyPr wrap="square" rtlCol="0">
            <a:spAutoFit/>
          </a:bodyPr>
          <a:lstStyle/>
          <a:p>
            <a:pPr algn="ctr"/>
            <a:r>
              <a:rPr lang="nb-NO" sz="1100" dirty="0">
                <a:solidFill>
                  <a:schemeClr val="bg2">
                    <a:lumMod val="50000"/>
                  </a:schemeClr>
                </a:solidFill>
                <a:latin typeface="Arial" panose="020B0604020202020204" pitchFamily="34" charset="0"/>
                <a:cs typeface="Arial" panose="020B0604020202020204" pitchFamily="34" charset="0"/>
              </a:rPr>
              <a:t>Opinions partibarometer, februar 2023</a:t>
            </a:r>
          </a:p>
          <a:p>
            <a:pPr algn="ctr"/>
            <a:r>
              <a:rPr lang="nb-NO" sz="1100" dirty="0">
                <a:solidFill>
                  <a:schemeClr val="bg2">
                    <a:lumMod val="50000"/>
                  </a:schemeClr>
                </a:solidFill>
                <a:latin typeface="Arial" panose="020B0604020202020204" pitchFamily="34" charset="0"/>
                <a:cs typeface="Arial" panose="020B0604020202020204" pitchFamily="34" charset="0"/>
              </a:rPr>
              <a:t>Gjennomført 24. - 27. januar.</a:t>
            </a:r>
          </a:p>
        </p:txBody>
      </p:sp>
    </p:spTree>
    <p:extLst>
      <p:ext uri="{BB962C8B-B14F-4D97-AF65-F5344CB8AC3E}">
        <p14:creationId xmlns:p14="http://schemas.microsoft.com/office/powerpoint/2010/main" val="1867273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28B4B-A66E-4955-A868-08C71195B5A8}"/>
              </a:ext>
            </a:extLst>
          </p:cNvPr>
          <p:cNvSpPr>
            <a:spLocks noGrp="1"/>
          </p:cNvSpPr>
          <p:nvPr>
            <p:ph type="title"/>
          </p:nvPr>
        </p:nvSpPr>
        <p:spPr/>
        <p:txBody>
          <a:bodyPr>
            <a:normAutofit/>
          </a:bodyPr>
          <a:lstStyle/>
          <a:p>
            <a:r>
              <a:rPr lang="nb-NO" sz="2800" dirty="0"/>
              <a:t>Stortingsvalg – siste seks målinger</a:t>
            </a:r>
            <a:br>
              <a:rPr lang="nb-NO" sz="2800" dirty="0"/>
            </a:br>
            <a:r>
              <a:rPr lang="nb-NO" sz="2200" b="0" dirty="0"/>
              <a:t>Mandatberegning</a:t>
            </a:r>
          </a:p>
        </p:txBody>
      </p:sp>
      <p:pic>
        <p:nvPicPr>
          <p:cNvPr id="30" name="Picture 595">
            <a:extLst>
              <a:ext uri="{FF2B5EF4-FFF2-40B4-BE49-F238E27FC236}">
                <a16:creationId xmlns:a16="http://schemas.microsoft.com/office/drawing/2014/main" id="{38FDBE6D-91A1-4A76-841E-9DE82C8DC45D}"/>
              </a:ext>
            </a:extLst>
          </p:cNvPr>
          <p:cNvPicPr>
            <a:picLocks noChangeAspect="1" noChangeArrowheads="1"/>
          </p:cNvPicPr>
          <p:nvPr/>
        </p:nvPicPr>
        <p:blipFill>
          <a:blip r:embed="rId2"/>
          <a:srcRect/>
          <a:stretch>
            <a:fillRect/>
          </a:stretch>
        </p:blipFill>
        <p:spPr bwMode="auto">
          <a:xfrm>
            <a:off x="1721066" y="2255544"/>
            <a:ext cx="262727" cy="285574"/>
          </a:xfrm>
          <a:prstGeom prst="rect">
            <a:avLst/>
          </a:prstGeom>
          <a:noFill/>
          <a:ln w="9525">
            <a:noFill/>
            <a:miter lim="800000"/>
            <a:headEnd/>
            <a:tailEnd/>
          </a:ln>
        </p:spPr>
      </p:pic>
      <p:pic>
        <p:nvPicPr>
          <p:cNvPr id="32" name="Picture 613">
            <a:extLst>
              <a:ext uri="{FF2B5EF4-FFF2-40B4-BE49-F238E27FC236}">
                <a16:creationId xmlns:a16="http://schemas.microsoft.com/office/drawing/2014/main" id="{CE8AF5B5-2DF7-4E62-8472-73E302437054}"/>
              </a:ext>
            </a:extLst>
          </p:cNvPr>
          <p:cNvPicPr>
            <a:picLocks noChangeAspect="1" noChangeArrowheads="1"/>
          </p:cNvPicPr>
          <p:nvPr/>
        </p:nvPicPr>
        <p:blipFill>
          <a:blip r:embed="rId3"/>
          <a:srcRect/>
          <a:stretch>
            <a:fillRect/>
          </a:stretch>
        </p:blipFill>
        <p:spPr bwMode="auto">
          <a:xfrm>
            <a:off x="1591624" y="3687055"/>
            <a:ext cx="512670" cy="321957"/>
          </a:xfrm>
          <a:prstGeom prst="rect">
            <a:avLst/>
          </a:prstGeom>
          <a:noFill/>
          <a:ln w="9525">
            <a:noFill/>
            <a:miter lim="800000"/>
            <a:headEnd/>
            <a:tailEnd/>
          </a:ln>
        </p:spPr>
      </p:pic>
      <p:pic>
        <p:nvPicPr>
          <p:cNvPr id="34" name="Picture 614">
            <a:extLst>
              <a:ext uri="{FF2B5EF4-FFF2-40B4-BE49-F238E27FC236}">
                <a16:creationId xmlns:a16="http://schemas.microsoft.com/office/drawing/2014/main" id="{1CFBFAAE-9980-44A1-A9E9-2713A963F9A0}"/>
              </a:ext>
            </a:extLst>
          </p:cNvPr>
          <p:cNvPicPr>
            <a:picLocks noChangeAspect="1" noChangeArrowheads="1"/>
          </p:cNvPicPr>
          <p:nvPr/>
        </p:nvPicPr>
        <p:blipFill>
          <a:blip r:embed="rId4"/>
          <a:srcRect/>
          <a:stretch>
            <a:fillRect/>
          </a:stretch>
        </p:blipFill>
        <p:spPr bwMode="auto">
          <a:xfrm>
            <a:off x="1586390" y="5224867"/>
            <a:ext cx="449562" cy="284124"/>
          </a:xfrm>
          <a:prstGeom prst="rect">
            <a:avLst/>
          </a:prstGeom>
          <a:noFill/>
          <a:ln w="9525">
            <a:noFill/>
            <a:miter lim="800000"/>
            <a:headEnd/>
            <a:tailEnd/>
          </a:ln>
        </p:spPr>
      </p:pic>
      <p:pic>
        <p:nvPicPr>
          <p:cNvPr id="35" name="Picture 615">
            <a:extLst>
              <a:ext uri="{FF2B5EF4-FFF2-40B4-BE49-F238E27FC236}">
                <a16:creationId xmlns:a16="http://schemas.microsoft.com/office/drawing/2014/main" id="{6D0AFFFA-639D-4063-AB1D-A9E08C28CA1F}"/>
              </a:ext>
            </a:extLst>
          </p:cNvPr>
          <p:cNvPicPr>
            <a:picLocks noChangeAspect="1" noChangeArrowheads="1"/>
          </p:cNvPicPr>
          <p:nvPr/>
        </p:nvPicPr>
        <p:blipFill>
          <a:blip r:embed="rId5"/>
          <a:srcRect/>
          <a:stretch>
            <a:fillRect/>
          </a:stretch>
        </p:blipFill>
        <p:spPr bwMode="auto">
          <a:xfrm>
            <a:off x="1623436" y="3007607"/>
            <a:ext cx="434573" cy="271832"/>
          </a:xfrm>
          <a:prstGeom prst="rect">
            <a:avLst/>
          </a:prstGeom>
          <a:noFill/>
          <a:ln w="9525">
            <a:noFill/>
            <a:miter lim="800000"/>
            <a:headEnd/>
            <a:tailEnd/>
          </a:ln>
        </p:spPr>
      </p:pic>
      <p:pic>
        <p:nvPicPr>
          <p:cNvPr id="37" name="Picture 618">
            <a:extLst>
              <a:ext uri="{FF2B5EF4-FFF2-40B4-BE49-F238E27FC236}">
                <a16:creationId xmlns:a16="http://schemas.microsoft.com/office/drawing/2014/main" id="{6F7A24F2-CA68-4FA8-8858-B06FBF638AA0}"/>
              </a:ext>
            </a:extLst>
          </p:cNvPr>
          <p:cNvPicPr>
            <a:picLocks noChangeAspect="1" noChangeArrowheads="1"/>
          </p:cNvPicPr>
          <p:nvPr/>
        </p:nvPicPr>
        <p:blipFill>
          <a:blip r:embed="rId6"/>
          <a:srcRect/>
          <a:stretch>
            <a:fillRect/>
          </a:stretch>
        </p:blipFill>
        <p:spPr bwMode="auto">
          <a:xfrm>
            <a:off x="1631316" y="4063892"/>
            <a:ext cx="549340" cy="321958"/>
          </a:xfrm>
          <a:prstGeom prst="rect">
            <a:avLst/>
          </a:prstGeom>
          <a:noFill/>
          <a:ln w="9525">
            <a:noFill/>
            <a:miter lim="800000"/>
            <a:headEnd/>
            <a:tailEnd/>
          </a:ln>
        </p:spPr>
      </p:pic>
      <p:pic>
        <p:nvPicPr>
          <p:cNvPr id="38" name="Bilde 37">
            <a:extLst>
              <a:ext uri="{FF2B5EF4-FFF2-40B4-BE49-F238E27FC236}">
                <a16:creationId xmlns:a16="http://schemas.microsoft.com/office/drawing/2014/main" id="{DE0BF979-E19B-4C8B-9550-3AE5FE64307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07138" y="4864778"/>
            <a:ext cx="420201" cy="264146"/>
          </a:xfrm>
          <a:prstGeom prst="rect">
            <a:avLst/>
          </a:prstGeom>
        </p:spPr>
      </p:pic>
      <p:pic>
        <p:nvPicPr>
          <p:cNvPr id="49" name="Picture 612">
            <a:extLst>
              <a:ext uri="{FF2B5EF4-FFF2-40B4-BE49-F238E27FC236}">
                <a16:creationId xmlns:a16="http://schemas.microsoft.com/office/drawing/2014/main" id="{BE7652AD-7D04-40FA-9BC3-6EF359B75538}"/>
              </a:ext>
            </a:extLst>
          </p:cNvPr>
          <p:cNvPicPr>
            <a:picLocks noChangeAspect="1" noChangeArrowheads="1"/>
          </p:cNvPicPr>
          <p:nvPr/>
        </p:nvPicPr>
        <p:blipFill>
          <a:blip r:embed="rId8"/>
          <a:srcRect/>
          <a:stretch>
            <a:fillRect/>
          </a:stretch>
        </p:blipFill>
        <p:spPr bwMode="auto">
          <a:xfrm>
            <a:off x="1591618" y="3326002"/>
            <a:ext cx="480266" cy="300166"/>
          </a:xfrm>
          <a:prstGeom prst="rect">
            <a:avLst/>
          </a:prstGeom>
          <a:noFill/>
          <a:ln w="9525">
            <a:noFill/>
            <a:miter lim="800000"/>
            <a:headEnd/>
            <a:tailEnd/>
          </a:ln>
        </p:spPr>
      </p:pic>
      <p:pic>
        <p:nvPicPr>
          <p:cNvPr id="50" name="Picture 617">
            <a:extLst>
              <a:ext uri="{FF2B5EF4-FFF2-40B4-BE49-F238E27FC236}">
                <a16:creationId xmlns:a16="http://schemas.microsoft.com/office/drawing/2014/main" id="{14FD674B-0CBF-409A-AD11-B48F718C4122}"/>
              </a:ext>
            </a:extLst>
          </p:cNvPr>
          <p:cNvPicPr>
            <a:picLocks noChangeAspect="1" noChangeArrowheads="1"/>
          </p:cNvPicPr>
          <p:nvPr/>
        </p:nvPicPr>
        <p:blipFill>
          <a:blip r:embed="rId9"/>
          <a:srcRect/>
          <a:stretch>
            <a:fillRect/>
          </a:stretch>
        </p:blipFill>
        <p:spPr bwMode="auto">
          <a:xfrm>
            <a:off x="1560209" y="4429395"/>
            <a:ext cx="526374" cy="328983"/>
          </a:xfrm>
          <a:prstGeom prst="rect">
            <a:avLst/>
          </a:prstGeom>
          <a:noFill/>
          <a:ln w="9525">
            <a:noFill/>
            <a:miter lim="800000"/>
            <a:headEnd/>
            <a:tailEnd/>
          </a:ln>
        </p:spPr>
      </p:pic>
      <p:graphicFrame>
        <p:nvGraphicFramePr>
          <p:cNvPr id="51" name="Group 190">
            <a:extLst>
              <a:ext uri="{FF2B5EF4-FFF2-40B4-BE49-F238E27FC236}">
                <a16:creationId xmlns:a16="http://schemas.microsoft.com/office/drawing/2014/main" id="{31E7350D-95F7-455F-B966-EFAD152ED923}"/>
              </a:ext>
            </a:extLst>
          </p:cNvPr>
          <p:cNvGraphicFramePr>
            <a:graphicFrameLocks noGrp="1"/>
          </p:cNvGraphicFramePr>
          <p:nvPr>
            <p:extLst>
              <p:ext uri="{D42A27DB-BD31-4B8C-83A1-F6EECF244321}">
                <p14:modId xmlns:p14="http://schemas.microsoft.com/office/powerpoint/2010/main" val="3616873297"/>
              </p:ext>
            </p:extLst>
          </p:nvPr>
        </p:nvGraphicFramePr>
        <p:xfrm>
          <a:off x="839788" y="1575214"/>
          <a:ext cx="10538281" cy="4336665"/>
        </p:xfrm>
        <a:graphic>
          <a:graphicData uri="http://schemas.openxmlformats.org/drawingml/2006/table">
            <a:tbl>
              <a:tblPr/>
              <a:tblGrid>
                <a:gridCol w="1606611">
                  <a:extLst>
                    <a:ext uri="{9D8B030D-6E8A-4147-A177-3AD203B41FA5}">
                      <a16:colId xmlns:a16="http://schemas.microsoft.com/office/drawing/2014/main" val="20000"/>
                    </a:ext>
                  </a:extLst>
                </a:gridCol>
                <a:gridCol w="1073210">
                  <a:extLst>
                    <a:ext uri="{9D8B030D-6E8A-4147-A177-3AD203B41FA5}">
                      <a16:colId xmlns:a16="http://schemas.microsoft.com/office/drawing/2014/main" val="20001"/>
                    </a:ext>
                  </a:extLst>
                </a:gridCol>
                <a:gridCol w="1050784">
                  <a:extLst>
                    <a:ext uri="{9D8B030D-6E8A-4147-A177-3AD203B41FA5}">
                      <a16:colId xmlns:a16="http://schemas.microsoft.com/office/drawing/2014/main" val="20002"/>
                    </a:ext>
                  </a:extLst>
                </a:gridCol>
                <a:gridCol w="1048383">
                  <a:extLst>
                    <a:ext uri="{9D8B030D-6E8A-4147-A177-3AD203B41FA5}">
                      <a16:colId xmlns:a16="http://schemas.microsoft.com/office/drawing/2014/main" val="20003"/>
                    </a:ext>
                  </a:extLst>
                </a:gridCol>
                <a:gridCol w="1061997">
                  <a:extLst>
                    <a:ext uri="{9D8B030D-6E8A-4147-A177-3AD203B41FA5}">
                      <a16:colId xmlns:a16="http://schemas.microsoft.com/office/drawing/2014/main" val="20004"/>
                    </a:ext>
                  </a:extLst>
                </a:gridCol>
                <a:gridCol w="1061997">
                  <a:extLst>
                    <a:ext uri="{9D8B030D-6E8A-4147-A177-3AD203B41FA5}">
                      <a16:colId xmlns:a16="http://schemas.microsoft.com/office/drawing/2014/main" val="20005"/>
                    </a:ext>
                  </a:extLst>
                </a:gridCol>
                <a:gridCol w="1048383">
                  <a:extLst>
                    <a:ext uri="{9D8B030D-6E8A-4147-A177-3AD203B41FA5}">
                      <a16:colId xmlns:a16="http://schemas.microsoft.com/office/drawing/2014/main" val="20006"/>
                    </a:ext>
                  </a:extLst>
                </a:gridCol>
                <a:gridCol w="1116460">
                  <a:extLst>
                    <a:ext uri="{9D8B030D-6E8A-4147-A177-3AD203B41FA5}">
                      <a16:colId xmlns:a16="http://schemas.microsoft.com/office/drawing/2014/main" val="20007"/>
                    </a:ext>
                  </a:extLst>
                </a:gridCol>
                <a:gridCol w="1470456">
                  <a:extLst>
                    <a:ext uri="{9D8B030D-6E8A-4147-A177-3AD203B41FA5}">
                      <a16:colId xmlns:a16="http://schemas.microsoft.com/office/drawing/2014/main" val="20008"/>
                    </a:ext>
                  </a:extLst>
                </a:gridCol>
              </a:tblGrid>
              <a:tr h="637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Valg’21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Aug’22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Sep’22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Okt’22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Nov’22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Jan’23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Feb’23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77800" algn="l"/>
                        </a:tabLst>
                      </a:pPr>
                      <a:r>
                        <a:rPr kumimoji="0" lang="nb-NO" sz="1400" b="1" i="0" u="none" strike="noStrike" cap="none" normalizeH="0" baseline="0" dirty="0">
                          <a:ln>
                            <a:noFill/>
                          </a:ln>
                          <a:solidFill>
                            <a:schemeClr val="tx1"/>
                          </a:solidFill>
                          <a:effectLst/>
                          <a:latin typeface="+mn-lt"/>
                          <a:ea typeface="ＭＳ Ｐゴシック" charset="-128"/>
                          <a:cs typeface="Arial" pitchFamily="34" charset="0"/>
                        </a:rPr>
                        <a:t>Endring fra </a:t>
                      </a:r>
                      <a:r>
                        <a:rPr kumimoji="0" lang="nb-NO" sz="1400" b="1" i="0" u="sng" strike="noStrike" cap="none" normalizeH="0" baseline="0" dirty="0">
                          <a:ln>
                            <a:noFill/>
                          </a:ln>
                          <a:solidFill>
                            <a:schemeClr val="tx1"/>
                          </a:solidFill>
                          <a:effectLst/>
                          <a:latin typeface="+mn-lt"/>
                          <a:ea typeface="ＭＳ Ｐゴシック" charset="-128"/>
                          <a:cs typeface="Arial" pitchFamily="34" charset="0"/>
                        </a:rPr>
                        <a:t>valg’21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0"/>
                  </a:ext>
                </a:extLst>
              </a:tr>
              <a:tr h="3844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a:solidFill>
                            <a:schemeClr val="tx1"/>
                          </a:solidFill>
                          <a:effectLst/>
                          <a:latin typeface="+mn-lt"/>
                        </a:rPr>
                        <a:t>40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41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43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385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Høyre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a:solidFill>
                            <a:schemeClr val="tx1"/>
                          </a:solidFill>
                          <a:effectLst/>
                          <a:latin typeface="+mn-lt"/>
                        </a:rPr>
                        <a:t>54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54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57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64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60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2"/>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28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a:solidFill>
                            <a:schemeClr val="tx1"/>
                          </a:solidFill>
                          <a:effectLst/>
                          <a:latin typeface="+mn-lt"/>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314855047"/>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Frp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a:solidFill>
                            <a:schemeClr val="tx1"/>
                          </a:solidFill>
                          <a:effectLst/>
                          <a:latin typeface="+mn-lt"/>
                        </a:rPr>
                        <a:t>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20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26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27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SV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a:solidFill>
                            <a:schemeClr val="tx1"/>
                          </a:solidFill>
                          <a:effectLst/>
                          <a:latin typeface="+mn-lt"/>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4"/>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Rødt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dirty="0">
                          <a:solidFill>
                            <a:schemeClr val="tx1"/>
                          </a:solidFill>
                          <a:effectLst/>
                          <a:latin typeface="+mn-lt"/>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420902915"/>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Venstre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dirty="0">
                          <a:solidFill>
                            <a:schemeClr val="tx1"/>
                          </a:solidFill>
                          <a:effectLst/>
                          <a:latin typeface="+mn-lt"/>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2695832030"/>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MDG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dirty="0">
                          <a:solidFill>
                            <a:schemeClr val="tx1"/>
                          </a:solidFill>
                          <a:effectLst/>
                          <a:latin typeface="+mn-lt"/>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399842561"/>
                  </a:ext>
                </a:extLst>
              </a:tr>
              <a:tr h="3828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KrF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dirty="0">
                          <a:solidFill>
                            <a:schemeClr val="tx1"/>
                          </a:solidFill>
                          <a:effectLst/>
                          <a:latin typeface="+mn-lt"/>
                        </a:rPr>
                        <a:t>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dirty="0">
                          <a:solidFill>
                            <a:schemeClr val="tx1"/>
                          </a:solidFill>
                          <a:effectLst/>
                          <a:latin typeface="+mn-lt"/>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5"/>
                  </a:ext>
                </a:extLst>
              </a:tr>
              <a:tr h="3382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Andre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chemeClr val="tx1"/>
                          </a:solidFill>
                          <a:effectLst/>
                          <a:latin typeface="+mn-lt"/>
                          <a:ea typeface="ＭＳ Ｐゴシック" charset="-128"/>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algn="ctr" fontAlgn="b"/>
                      <a:r>
                        <a:rPr lang="nb-NO" sz="1400" b="0"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0"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nb-NO" sz="1400" b="1" i="0" u="none" strike="noStrike" dirty="0">
                          <a:solidFill>
                            <a:schemeClr val="tx1"/>
                          </a:solidFill>
                          <a:effectLst/>
                          <a:latin typeface="+mn-lt"/>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nb-NO" sz="1300" b="0" i="1" u="none" strike="noStrike">
                          <a:solidFill>
                            <a:schemeClr val="tx1"/>
                          </a:solidFill>
                          <a:effectLst/>
                          <a:latin typeface="+mn-lt"/>
                        </a:rPr>
                        <a:t>-1</a:t>
                      </a:r>
                      <a:endParaRPr lang="nb-NO" sz="1300" b="0" i="1" u="none" strike="noStrike" dirty="0">
                        <a:solidFill>
                          <a:schemeClr val="tx1"/>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10"/>
                  </a:ext>
                </a:extLst>
              </a:tr>
            </a:tbl>
          </a:graphicData>
        </a:graphic>
      </p:graphicFrame>
      <p:pic>
        <p:nvPicPr>
          <p:cNvPr id="52" name="Bilde 51">
            <a:extLst>
              <a:ext uri="{FF2B5EF4-FFF2-40B4-BE49-F238E27FC236}">
                <a16:creationId xmlns:a16="http://schemas.microsoft.com/office/drawing/2014/main" id="{C890D487-B869-48F7-91EE-6DC4CDA3CE3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79641" y="1622825"/>
            <a:ext cx="435351" cy="542653"/>
          </a:xfrm>
          <a:prstGeom prst="rect">
            <a:avLst/>
          </a:prstGeom>
          <a:noFill/>
          <a:ln>
            <a:noFill/>
          </a:ln>
        </p:spPr>
      </p:pic>
      <p:sp>
        <p:nvSpPr>
          <p:cNvPr id="18" name="Plassholder for lysbildenummer 1">
            <a:extLst>
              <a:ext uri="{FF2B5EF4-FFF2-40B4-BE49-F238E27FC236}">
                <a16:creationId xmlns:a16="http://schemas.microsoft.com/office/drawing/2014/main" id="{5DEA2FF0-5A6C-4E6F-AD3B-E9A1C6A49CD8}"/>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7</a:t>
            </a:r>
          </a:p>
        </p:txBody>
      </p:sp>
      <p:pic>
        <p:nvPicPr>
          <p:cNvPr id="17" name="Picture 2" descr="2020_RGB_hoyre_logo_blaa_vimpel.ai">
            <a:extLst>
              <a:ext uri="{FF2B5EF4-FFF2-40B4-BE49-F238E27FC236}">
                <a16:creationId xmlns:a16="http://schemas.microsoft.com/office/drawing/2014/main" id="{EACD799D-38AD-4428-9F01-A9B30EEA86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930" y="2716032"/>
            <a:ext cx="350591" cy="166759"/>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7">
            <a:extLst>
              <a:ext uri="{FF2B5EF4-FFF2-40B4-BE49-F238E27FC236}">
                <a16:creationId xmlns:a16="http://schemas.microsoft.com/office/drawing/2014/main" id="{CE7B0D42-2C7E-4AC1-B5EC-41C17062D79B}"/>
              </a:ext>
            </a:extLst>
          </p:cNvPr>
          <p:cNvSpPr txBox="1"/>
          <p:nvPr/>
        </p:nvSpPr>
        <p:spPr>
          <a:xfrm>
            <a:off x="4814521" y="6110319"/>
            <a:ext cx="2865322" cy="430887"/>
          </a:xfrm>
          <a:prstGeom prst="rect">
            <a:avLst/>
          </a:prstGeom>
          <a:noFill/>
        </p:spPr>
        <p:txBody>
          <a:bodyPr wrap="square" rtlCol="0">
            <a:spAutoFit/>
          </a:bodyPr>
          <a:lstStyle/>
          <a:p>
            <a:pPr algn="ctr"/>
            <a:r>
              <a:rPr lang="nb-NO" sz="1100" dirty="0">
                <a:solidFill>
                  <a:schemeClr val="bg2">
                    <a:lumMod val="50000"/>
                  </a:schemeClr>
                </a:solidFill>
                <a:latin typeface="Arial" panose="020B0604020202020204" pitchFamily="34" charset="0"/>
                <a:cs typeface="Arial" panose="020B0604020202020204" pitchFamily="34" charset="0"/>
              </a:rPr>
              <a:t>Opinions partibarometer, januar 2023</a:t>
            </a:r>
          </a:p>
          <a:p>
            <a:pPr algn="ctr"/>
            <a:r>
              <a:rPr lang="nb-NO" sz="1100" dirty="0">
                <a:solidFill>
                  <a:schemeClr val="bg2">
                    <a:lumMod val="50000"/>
                  </a:schemeClr>
                </a:solidFill>
                <a:latin typeface="Arial" panose="020B0604020202020204" pitchFamily="34" charset="0"/>
                <a:cs typeface="Arial" panose="020B0604020202020204" pitchFamily="34" charset="0"/>
              </a:rPr>
              <a:t>Gjennomført 24. - 27. januar.</a:t>
            </a:r>
          </a:p>
        </p:txBody>
      </p:sp>
    </p:spTree>
    <p:extLst>
      <p:ext uri="{BB962C8B-B14F-4D97-AF65-F5344CB8AC3E}">
        <p14:creationId xmlns:p14="http://schemas.microsoft.com/office/powerpoint/2010/main" val="6121959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1AE292A-8B7E-44DD-8DF8-D9D3575F03FC}"/>
              </a:ext>
            </a:extLst>
          </p:cNvPr>
          <p:cNvSpPr>
            <a:spLocks noGrp="1"/>
          </p:cNvSpPr>
          <p:nvPr>
            <p:ph type="sldNum" sz="quarter" idx="4294967295"/>
          </p:nvPr>
        </p:nvSpPr>
        <p:spPr>
          <a:xfrm>
            <a:off x="4313635" y="4900612"/>
            <a:ext cx="516731" cy="242888"/>
          </a:xfrm>
          <a:prstGeom prst="rect">
            <a:avLst/>
          </a:prstGeom>
        </p:spPr>
        <p:txBody>
          <a:bodyPr vert="horz" lIns="91440" tIns="45720" rIns="91440" bIns="45720" rtlCol="0" anchor="ctr"/>
          <a:lstStyle>
            <a:defPPr>
              <a:defRPr lang="nb-NO"/>
            </a:defPPr>
            <a:lvl1pPr algn="ctr" rtl="0" eaLnBrk="1" fontAlgn="auto" hangingPunct="1">
              <a:spcBef>
                <a:spcPts val="0"/>
              </a:spcBef>
              <a:spcAft>
                <a:spcPts val="0"/>
              </a:spcAft>
              <a:defRPr sz="75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823C786B-00E7-DB41-806F-E79E1C851EEF}" type="slidenum">
              <a:rPr lang="nb-NO" smtClean="0"/>
              <a:pPr/>
              <a:t>7</a:t>
            </a:fld>
            <a:endParaRPr lang="nb-NO" dirty="0"/>
          </a:p>
        </p:txBody>
      </p:sp>
      <p:graphicFrame>
        <p:nvGraphicFramePr>
          <p:cNvPr id="11" name="Plassholder for diagram 9">
            <a:extLst>
              <a:ext uri="{FF2B5EF4-FFF2-40B4-BE49-F238E27FC236}">
                <a16:creationId xmlns:a16="http://schemas.microsoft.com/office/drawing/2014/main" id="{B717B107-8046-4A0E-AA77-2EEF7D6E6C54}"/>
              </a:ext>
            </a:extLst>
          </p:cNvPr>
          <p:cNvGraphicFramePr>
            <a:graphicFrameLocks/>
          </p:cNvGraphicFramePr>
          <p:nvPr>
            <p:extLst>
              <p:ext uri="{D42A27DB-BD31-4B8C-83A1-F6EECF244321}">
                <p14:modId xmlns:p14="http://schemas.microsoft.com/office/powerpoint/2010/main" val="3960640867"/>
              </p:ext>
            </p:extLst>
          </p:nvPr>
        </p:nvGraphicFramePr>
        <p:xfrm>
          <a:off x="673989" y="749300"/>
          <a:ext cx="9155811" cy="588448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uppe 2">
            <a:extLst>
              <a:ext uri="{FF2B5EF4-FFF2-40B4-BE49-F238E27FC236}">
                <a16:creationId xmlns:a16="http://schemas.microsoft.com/office/drawing/2014/main" id="{89F175AA-94AC-70B7-1AE9-89FF67BC9CD4}"/>
              </a:ext>
            </a:extLst>
          </p:cNvPr>
          <p:cNvGrpSpPr/>
          <p:nvPr/>
        </p:nvGrpSpPr>
        <p:grpSpPr>
          <a:xfrm>
            <a:off x="9606560" y="1510985"/>
            <a:ext cx="1218060" cy="316360"/>
            <a:chOff x="9970640" y="880876"/>
            <a:chExt cx="1218060" cy="316360"/>
          </a:xfrm>
        </p:grpSpPr>
        <p:pic>
          <p:nvPicPr>
            <p:cNvPr id="19" name="Bilde 18" descr="Et bilde som inneholder tekst, utklipp&#10;&#10;Automatisk generert beskrivelse">
              <a:extLst>
                <a:ext uri="{FF2B5EF4-FFF2-40B4-BE49-F238E27FC236}">
                  <a16:creationId xmlns:a16="http://schemas.microsoft.com/office/drawing/2014/main" id="{70D90971-21A4-0CED-652C-BE5ECAD9AD19}"/>
                </a:ext>
              </a:extLst>
            </p:cNvPr>
            <p:cNvPicPr>
              <a:picLocks noChangeAspect="1"/>
            </p:cNvPicPr>
            <p:nvPr/>
          </p:nvPicPr>
          <p:blipFill>
            <a:blip r:embed="rId4"/>
            <a:stretch>
              <a:fillRect/>
            </a:stretch>
          </p:blipFill>
          <p:spPr>
            <a:xfrm>
              <a:off x="9970640" y="880876"/>
              <a:ext cx="316360" cy="316360"/>
            </a:xfrm>
            <a:prstGeom prst="rect">
              <a:avLst/>
            </a:prstGeom>
          </p:spPr>
        </p:pic>
        <p:sp>
          <p:nvSpPr>
            <p:cNvPr id="5" name="TekstSylinder 4">
              <a:extLst>
                <a:ext uri="{FF2B5EF4-FFF2-40B4-BE49-F238E27FC236}">
                  <a16:creationId xmlns:a16="http://schemas.microsoft.com/office/drawing/2014/main" id="{9B5E1710-576B-B0F0-31C0-1B02DFED53D9}"/>
                </a:ext>
              </a:extLst>
            </p:cNvPr>
            <p:cNvSpPr txBox="1"/>
            <p:nvPr/>
          </p:nvSpPr>
          <p:spPr>
            <a:xfrm>
              <a:off x="10528300" y="893576"/>
              <a:ext cx="660400" cy="276999"/>
            </a:xfrm>
            <a:prstGeom prst="rect">
              <a:avLst/>
            </a:prstGeom>
            <a:noFill/>
          </p:spPr>
          <p:txBody>
            <a:bodyPr wrap="square" rtlCol="0">
              <a:spAutoFit/>
            </a:bodyPr>
            <a:lstStyle/>
            <a:p>
              <a:pPr algn="r"/>
              <a:r>
                <a:rPr lang="nb-NO" sz="1200" b="1" dirty="0">
                  <a:latin typeface="Century Gothic" panose="020B0502020202020204" pitchFamily="34" charset="0"/>
                </a:rPr>
                <a:t>17,4 %</a:t>
              </a:r>
            </a:p>
          </p:txBody>
        </p:sp>
      </p:grpSp>
      <p:sp>
        <p:nvSpPr>
          <p:cNvPr id="26" name="TekstSylinder 25">
            <a:extLst>
              <a:ext uri="{FF2B5EF4-FFF2-40B4-BE49-F238E27FC236}">
                <a16:creationId xmlns:a16="http://schemas.microsoft.com/office/drawing/2014/main" id="{ABBBB0F0-3FA2-0E02-8193-9CA865C98CEE}"/>
              </a:ext>
            </a:extLst>
          </p:cNvPr>
          <p:cNvSpPr txBox="1"/>
          <p:nvPr/>
        </p:nvSpPr>
        <p:spPr>
          <a:xfrm>
            <a:off x="10172687" y="955436"/>
            <a:ext cx="660400" cy="276999"/>
          </a:xfrm>
          <a:prstGeom prst="rect">
            <a:avLst/>
          </a:prstGeom>
          <a:noFill/>
        </p:spPr>
        <p:txBody>
          <a:bodyPr wrap="square" rtlCol="0">
            <a:spAutoFit/>
          </a:bodyPr>
          <a:lstStyle/>
          <a:p>
            <a:pPr algn="r"/>
            <a:r>
              <a:rPr lang="nb-NO" sz="1200" b="1" dirty="0">
                <a:latin typeface="Century Gothic" panose="020B0502020202020204" pitchFamily="34" charset="0"/>
              </a:rPr>
              <a:t>31,9 %</a:t>
            </a:r>
          </a:p>
        </p:txBody>
      </p:sp>
      <p:grpSp>
        <p:nvGrpSpPr>
          <p:cNvPr id="6" name="Gruppe 5">
            <a:extLst>
              <a:ext uri="{FF2B5EF4-FFF2-40B4-BE49-F238E27FC236}">
                <a16:creationId xmlns:a16="http://schemas.microsoft.com/office/drawing/2014/main" id="{6A845B27-095B-2F9F-ABF8-EB31A5C79C67}"/>
              </a:ext>
            </a:extLst>
          </p:cNvPr>
          <p:cNvGrpSpPr/>
          <p:nvPr/>
        </p:nvGrpSpPr>
        <p:grpSpPr>
          <a:xfrm>
            <a:off x="9618501" y="3779520"/>
            <a:ext cx="1218060" cy="316360"/>
            <a:chOff x="9970640" y="2058242"/>
            <a:chExt cx="1218060" cy="316360"/>
          </a:xfrm>
        </p:grpSpPr>
        <p:pic>
          <p:nvPicPr>
            <p:cNvPr id="20" name="Bilde 19">
              <a:extLst>
                <a:ext uri="{FF2B5EF4-FFF2-40B4-BE49-F238E27FC236}">
                  <a16:creationId xmlns:a16="http://schemas.microsoft.com/office/drawing/2014/main" id="{1089CC7B-450D-E218-356E-AB636F89EADF}"/>
                </a:ext>
              </a:extLst>
            </p:cNvPr>
            <p:cNvPicPr>
              <a:picLocks noChangeAspect="1"/>
            </p:cNvPicPr>
            <p:nvPr/>
          </p:nvPicPr>
          <p:blipFill>
            <a:blip r:embed="rId5"/>
            <a:stretch>
              <a:fillRect/>
            </a:stretch>
          </p:blipFill>
          <p:spPr>
            <a:xfrm>
              <a:off x="9970640" y="2058242"/>
              <a:ext cx="316360" cy="316360"/>
            </a:xfrm>
            <a:prstGeom prst="rect">
              <a:avLst/>
            </a:prstGeom>
          </p:spPr>
        </p:pic>
        <p:sp>
          <p:nvSpPr>
            <p:cNvPr id="27" name="TekstSylinder 26">
              <a:extLst>
                <a:ext uri="{FF2B5EF4-FFF2-40B4-BE49-F238E27FC236}">
                  <a16:creationId xmlns:a16="http://schemas.microsoft.com/office/drawing/2014/main" id="{44A794C0-2C07-BEC4-3E2F-D885234BA6E3}"/>
                </a:ext>
              </a:extLst>
            </p:cNvPr>
            <p:cNvSpPr txBox="1"/>
            <p:nvPr/>
          </p:nvSpPr>
          <p:spPr>
            <a:xfrm>
              <a:off x="10528300" y="2072688"/>
              <a:ext cx="660400" cy="276999"/>
            </a:xfrm>
            <a:prstGeom prst="rect">
              <a:avLst/>
            </a:prstGeom>
            <a:noFill/>
          </p:spPr>
          <p:txBody>
            <a:bodyPr wrap="square" rtlCol="0">
              <a:spAutoFit/>
            </a:bodyPr>
            <a:lstStyle/>
            <a:p>
              <a:pPr algn="r"/>
              <a:r>
                <a:rPr lang="nb-NO" sz="1200" b="1" dirty="0">
                  <a:latin typeface="Century Gothic" panose="020B0502020202020204" pitchFamily="34" charset="0"/>
                </a:rPr>
                <a:t>5,5 %</a:t>
              </a:r>
            </a:p>
          </p:txBody>
        </p:sp>
      </p:grpSp>
      <p:grpSp>
        <p:nvGrpSpPr>
          <p:cNvPr id="7" name="Gruppe 6">
            <a:extLst>
              <a:ext uri="{FF2B5EF4-FFF2-40B4-BE49-F238E27FC236}">
                <a16:creationId xmlns:a16="http://schemas.microsoft.com/office/drawing/2014/main" id="{23D14FB8-200F-5FF0-7FCD-28CB13D3884D}"/>
              </a:ext>
            </a:extLst>
          </p:cNvPr>
          <p:cNvGrpSpPr/>
          <p:nvPr/>
        </p:nvGrpSpPr>
        <p:grpSpPr>
          <a:xfrm>
            <a:off x="9618441" y="2089493"/>
            <a:ext cx="1218060" cy="316360"/>
            <a:chOff x="9970640" y="2646925"/>
            <a:chExt cx="1218060" cy="316360"/>
          </a:xfrm>
        </p:grpSpPr>
        <p:pic>
          <p:nvPicPr>
            <p:cNvPr id="21" name="Bilde 20" descr="Et bilde som inneholder tekst, utklipp&#10;&#10;Automatisk generert beskrivelse">
              <a:extLst>
                <a:ext uri="{FF2B5EF4-FFF2-40B4-BE49-F238E27FC236}">
                  <a16:creationId xmlns:a16="http://schemas.microsoft.com/office/drawing/2014/main" id="{67A05115-16CC-C737-D043-7CD52405F557}"/>
                </a:ext>
              </a:extLst>
            </p:cNvPr>
            <p:cNvPicPr>
              <a:picLocks noChangeAspect="1"/>
            </p:cNvPicPr>
            <p:nvPr/>
          </p:nvPicPr>
          <p:blipFill>
            <a:blip r:embed="rId6"/>
            <a:stretch>
              <a:fillRect/>
            </a:stretch>
          </p:blipFill>
          <p:spPr>
            <a:xfrm>
              <a:off x="9970640" y="2646925"/>
              <a:ext cx="316360" cy="316360"/>
            </a:xfrm>
            <a:prstGeom prst="rect">
              <a:avLst/>
            </a:prstGeom>
          </p:spPr>
        </p:pic>
        <p:sp>
          <p:nvSpPr>
            <p:cNvPr id="28" name="TekstSylinder 27">
              <a:extLst>
                <a:ext uri="{FF2B5EF4-FFF2-40B4-BE49-F238E27FC236}">
                  <a16:creationId xmlns:a16="http://schemas.microsoft.com/office/drawing/2014/main" id="{F27BC921-5284-58C5-2FE3-DAE022FC479A}"/>
                </a:ext>
              </a:extLst>
            </p:cNvPr>
            <p:cNvSpPr txBox="1"/>
            <p:nvPr/>
          </p:nvSpPr>
          <p:spPr>
            <a:xfrm>
              <a:off x="10528300" y="2662244"/>
              <a:ext cx="660400" cy="276999"/>
            </a:xfrm>
            <a:prstGeom prst="rect">
              <a:avLst/>
            </a:prstGeom>
            <a:noFill/>
          </p:spPr>
          <p:txBody>
            <a:bodyPr wrap="square" rtlCol="0">
              <a:spAutoFit/>
            </a:bodyPr>
            <a:lstStyle/>
            <a:p>
              <a:pPr algn="r"/>
              <a:r>
                <a:rPr lang="nb-NO" sz="1200" b="1" dirty="0">
                  <a:latin typeface="Century Gothic" panose="020B0502020202020204" pitchFamily="34" charset="0"/>
                </a:rPr>
                <a:t>12,6 %</a:t>
              </a:r>
            </a:p>
          </p:txBody>
        </p:sp>
      </p:grpSp>
      <p:grpSp>
        <p:nvGrpSpPr>
          <p:cNvPr id="8" name="Gruppe 7">
            <a:extLst>
              <a:ext uri="{FF2B5EF4-FFF2-40B4-BE49-F238E27FC236}">
                <a16:creationId xmlns:a16="http://schemas.microsoft.com/office/drawing/2014/main" id="{199C6916-6140-032B-85A3-C47489858036}"/>
              </a:ext>
            </a:extLst>
          </p:cNvPr>
          <p:cNvGrpSpPr/>
          <p:nvPr/>
        </p:nvGrpSpPr>
        <p:grpSpPr>
          <a:xfrm>
            <a:off x="9619782" y="2621442"/>
            <a:ext cx="1218060" cy="316360"/>
            <a:chOff x="9970640" y="3235608"/>
            <a:chExt cx="1218060" cy="316360"/>
          </a:xfrm>
        </p:grpSpPr>
        <p:pic>
          <p:nvPicPr>
            <p:cNvPr id="17" name="Bilde 16" descr="Et bilde som inneholder tekst, utklipp&#10;&#10;Automatisk generert beskrivelse">
              <a:extLst>
                <a:ext uri="{FF2B5EF4-FFF2-40B4-BE49-F238E27FC236}">
                  <a16:creationId xmlns:a16="http://schemas.microsoft.com/office/drawing/2014/main" id="{E8663E6D-0746-8D09-FCC5-5441337890B3}"/>
                </a:ext>
              </a:extLst>
            </p:cNvPr>
            <p:cNvPicPr>
              <a:picLocks noChangeAspect="1"/>
            </p:cNvPicPr>
            <p:nvPr/>
          </p:nvPicPr>
          <p:blipFill>
            <a:blip r:embed="rId7"/>
            <a:stretch>
              <a:fillRect/>
            </a:stretch>
          </p:blipFill>
          <p:spPr>
            <a:xfrm>
              <a:off x="9970640" y="3235608"/>
              <a:ext cx="316360" cy="316360"/>
            </a:xfrm>
            <a:prstGeom prst="rect">
              <a:avLst/>
            </a:prstGeom>
          </p:spPr>
        </p:pic>
        <p:sp>
          <p:nvSpPr>
            <p:cNvPr id="30" name="TekstSylinder 29">
              <a:extLst>
                <a:ext uri="{FF2B5EF4-FFF2-40B4-BE49-F238E27FC236}">
                  <a16:creationId xmlns:a16="http://schemas.microsoft.com/office/drawing/2014/main" id="{A773A34B-B413-311D-B28A-E5DB72F5F3D3}"/>
                </a:ext>
              </a:extLst>
            </p:cNvPr>
            <p:cNvSpPr txBox="1"/>
            <p:nvPr/>
          </p:nvSpPr>
          <p:spPr>
            <a:xfrm>
              <a:off x="10528300" y="3251800"/>
              <a:ext cx="660400" cy="276999"/>
            </a:xfrm>
            <a:prstGeom prst="rect">
              <a:avLst/>
            </a:prstGeom>
            <a:noFill/>
          </p:spPr>
          <p:txBody>
            <a:bodyPr wrap="square" rtlCol="0">
              <a:spAutoFit/>
            </a:bodyPr>
            <a:lstStyle/>
            <a:p>
              <a:pPr algn="r"/>
              <a:r>
                <a:rPr lang="nb-NO" sz="1200" b="1" dirty="0">
                  <a:latin typeface="Century Gothic" panose="020B0502020202020204" pitchFamily="34" charset="0"/>
                </a:rPr>
                <a:t>8,0 %</a:t>
              </a:r>
            </a:p>
          </p:txBody>
        </p:sp>
      </p:grpSp>
      <p:grpSp>
        <p:nvGrpSpPr>
          <p:cNvPr id="9" name="Gruppe 8">
            <a:extLst>
              <a:ext uri="{FF2B5EF4-FFF2-40B4-BE49-F238E27FC236}">
                <a16:creationId xmlns:a16="http://schemas.microsoft.com/office/drawing/2014/main" id="{EFAE738A-AC00-C4F9-C6CF-E68E345F5C2B}"/>
              </a:ext>
            </a:extLst>
          </p:cNvPr>
          <p:cNvGrpSpPr/>
          <p:nvPr/>
        </p:nvGrpSpPr>
        <p:grpSpPr>
          <a:xfrm>
            <a:off x="9618029" y="3189874"/>
            <a:ext cx="1218060" cy="316360"/>
            <a:chOff x="9970640" y="3824291"/>
            <a:chExt cx="1218060" cy="316360"/>
          </a:xfrm>
        </p:grpSpPr>
        <p:pic>
          <p:nvPicPr>
            <p:cNvPr id="25" name="Bilde 24">
              <a:extLst>
                <a:ext uri="{FF2B5EF4-FFF2-40B4-BE49-F238E27FC236}">
                  <a16:creationId xmlns:a16="http://schemas.microsoft.com/office/drawing/2014/main" id="{852EE139-3BEC-FE4D-2977-E6605BBD67D9}"/>
                </a:ext>
              </a:extLst>
            </p:cNvPr>
            <p:cNvPicPr>
              <a:picLocks noChangeAspect="1"/>
            </p:cNvPicPr>
            <p:nvPr/>
          </p:nvPicPr>
          <p:blipFill>
            <a:blip r:embed="rId8"/>
            <a:stretch>
              <a:fillRect/>
            </a:stretch>
          </p:blipFill>
          <p:spPr>
            <a:xfrm>
              <a:off x="9970640" y="3824291"/>
              <a:ext cx="316360" cy="316360"/>
            </a:xfrm>
            <a:prstGeom prst="rect">
              <a:avLst/>
            </a:prstGeom>
          </p:spPr>
        </p:pic>
        <p:sp>
          <p:nvSpPr>
            <p:cNvPr id="32" name="TekstSylinder 31">
              <a:extLst>
                <a:ext uri="{FF2B5EF4-FFF2-40B4-BE49-F238E27FC236}">
                  <a16:creationId xmlns:a16="http://schemas.microsoft.com/office/drawing/2014/main" id="{1638F405-B1D7-85F2-7F95-33F95BF4D136}"/>
                </a:ext>
              </a:extLst>
            </p:cNvPr>
            <p:cNvSpPr txBox="1"/>
            <p:nvPr/>
          </p:nvSpPr>
          <p:spPr>
            <a:xfrm>
              <a:off x="10528300" y="3841356"/>
              <a:ext cx="660400" cy="276999"/>
            </a:xfrm>
            <a:prstGeom prst="rect">
              <a:avLst/>
            </a:prstGeom>
            <a:noFill/>
          </p:spPr>
          <p:txBody>
            <a:bodyPr wrap="square" rtlCol="0">
              <a:spAutoFit/>
            </a:bodyPr>
            <a:lstStyle/>
            <a:p>
              <a:pPr algn="r"/>
              <a:r>
                <a:rPr lang="nb-NO" sz="1200" b="1" dirty="0">
                  <a:latin typeface="Century Gothic" panose="020B0502020202020204" pitchFamily="34" charset="0"/>
                </a:rPr>
                <a:t>6,4 %</a:t>
              </a:r>
            </a:p>
          </p:txBody>
        </p:sp>
      </p:grpSp>
      <p:grpSp>
        <p:nvGrpSpPr>
          <p:cNvPr id="10" name="Gruppe 9">
            <a:extLst>
              <a:ext uri="{FF2B5EF4-FFF2-40B4-BE49-F238E27FC236}">
                <a16:creationId xmlns:a16="http://schemas.microsoft.com/office/drawing/2014/main" id="{C58FE3BB-E561-263C-9B7F-B4227453E1FF}"/>
              </a:ext>
            </a:extLst>
          </p:cNvPr>
          <p:cNvGrpSpPr/>
          <p:nvPr/>
        </p:nvGrpSpPr>
        <p:grpSpPr>
          <a:xfrm>
            <a:off x="9614224" y="4358049"/>
            <a:ext cx="1214908" cy="316360"/>
            <a:chOff x="9973792" y="4412974"/>
            <a:chExt cx="1214908" cy="316360"/>
          </a:xfrm>
        </p:grpSpPr>
        <p:pic>
          <p:nvPicPr>
            <p:cNvPr id="18" name="Bilde 17" descr="Et bilde som inneholder tekst, utklipp&#10;&#10;Automatisk generert beskrivelse">
              <a:extLst>
                <a:ext uri="{FF2B5EF4-FFF2-40B4-BE49-F238E27FC236}">
                  <a16:creationId xmlns:a16="http://schemas.microsoft.com/office/drawing/2014/main" id="{8AA9D9E4-CADD-B322-47B2-E5FF94850DB2}"/>
                </a:ext>
              </a:extLst>
            </p:cNvPr>
            <p:cNvPicPr>
              <a:picLocks noChangeAspect="1"/>
            </p:cNvPicPr>
            <p:nvPr/>
          </p:nvPicPr>
          <p:blipFill>
            <a:blip r:embed="rId9"/>
            <a:stretch>
              <a:fillRect/>
            </a:stretch>
          </p:blipFill>
          <p:spPr>
            <a:xfrm>
              <a:off x="9973792" y="4412974"/>
              <a:ext cx="316360" cy="316360"/>
            </a:xfrm>
            <a:prstGeom prst="rect">
              <a:avLst/>
            </a:prstGeom>
          </p:spPr>
        </p:pic>
        <p:sp>
          <p:nvSpPr>
            <p:cNvPr id="34" name="TekstSylinder 33">
              <a:extLst>
                <a:ext uri="{FF2B5EF4-FFF2-40B4-BE49-F238E27FC236}">
                  <a16:creationId xmlns:a16="http://schemas.microsoft.com/office/drawing/2014/main" id="{23E7BAFA-723B-1486-0BA2-2C86547AB1D6}"/>
                </a:ext>
              </a:extLst>
            </p:cNvPr>
            <p:cNvSpPr txBox="1"/>
            <p:nvPr/>
          </p:nvSpPr>
          <p:spPr>
            <a:xfrm>
              <a:off x="10528300" y="4430912"/>
              <a:ext cx="660400" cy="276999"/>
            </a:xfrm>
            <a:prstGeom prst="rect">
              <a:avLst/>
            </a:prstGeom>
            <a:noFill/>
          </p:spPr>
          <p:txBody>
            <a:bodyPr wrap="square" rtlCol="0">
              <a:spAutoFit/>
            </a:bodyPr>
            <a:lstStyle/>
            <a:p>
              <a:pPr algn="r"/>
              <a:r>
                <a:rPr lang="nb-NO" sz="1200" b="1" dirty="0">
                  <a:latin typeface="Century Gothic" panose="020B0502020202020204" pitchFamily="34" charset="0"/>
                </a:rPr>
                <a:t>5,0 %</a:t>
              </a:r>
            </a:p>
          </p:txBody>
        </p:sp>
      </p:grpSp>
      <p:grpSp>
        <p:nvGrpSpPr>
          <p:cNvPr id="12" name="Gruppe 11">
            <a:extLst>
              <a:ext uri="{FF2B5EF4-FFF2-40B4-BE49-F238E27FC236}">
                <a16:creationId xmlns:a16="http://schemas.microsoft.com/office/drawing/2014/main" id="{3326F997-5CA6-C69A-D7A1-B0B25F3055FF}"/>
              </a:ext>
            </a:extLst>
          </p:cNvPr>
          <p:cNvGrpSpPr/>
          <p:nvPr/>
        </p:nvGrpSpPr>
        <p:grpSpPr>
          <a:xfrm>
            <a:off x="9614002" y="4938555"/>
            <a:ext cx="1218060" cy="316360"/>
            <a:chOff x="9970640" y="5001657"/>
            <a:chExt cx="1218060" cy="316360"/>
          </a:xfrm>
        </p:grpSpPr>
        <p:pic>
          <p:nvPicPr>
            <p:cNvPr id="24" name="Bilde 23" descr="Et bilde som inneholder tekst&#10;&#10;Automatisk generert beskrivelse">
              <a:extLst>
                <a:ext uri="{FF2B5EF4-FFF2-40B4-BE49-F238E27FC236}">
                  <a16:creationId xmlns:a16="http://schemas.microsoft.com/office/drawing/2014/main" id="{F8D77341-6ECC-463F-7093-4CF0F17F0D08}"/>
                </a:ext>
              </a:extLst>
            </p:cNvPr>
            <p:cNvPicPr>
              <a:picLocks noChangeAspect="1"/>
            </p:cNvPicPr>
            <p:nvPr/>
          </p:nvPicPr>
          <p:blipFill>
            <a:blip r:embed="rId10"/>
            <a:stretch>
              <a:fillRect/>
            </a:stretch>
          </p:blipFill>
          <p:spPr>
            <a:xfrm>
              <a:off x="9970640" y="5001657"/>
              <a:ext cx="316360" cy="316360"/>
            </a:xfrm>
            <a:prstGeom prst="rect">
              <a:avLst/>
            </a:prstGeom>
          </p:spPr>
        </p:pic>
        <p:sp>
          <p:nvSpPr>
            <p:cNvPr id="35" name="TekstSylinder 34">
              <a:extLst>
                <a:ext uri="{FF2B5EF4-FFF2-40B4-BE49-F238E27FC236}">
                  <a16:creationId xmlns:a16="http://schemas.microsoft.com/office/drawing/2014/main" id="{96C61E28-6C6A-B526-778C-346598EA9E08}"/>
                </a:ext>
              </a:extLst>
            </p:cNvPr>
            <p:cNvSpPr txBox="1"/>
            <p:nvPr/>
          </p:nvSpPr>
          <p:spPr>
            <a:xfrm>
              <a:off x="10528300" y="5020468"/>
              <a:ext cx="660400" cy="276999"/>
            </a:xfrm>
            <a:prstGeom prst="rect">
              <a:avLst/>
            </a:prstGeom>
            <a:noFill/>
          </p:spPr>
          <p:txBody>
            <a:bodyPr wrap="square" rtlCol="0">
              <a:spAutoFit/>
            </a:bodyPr>
            <a:lstStyle/>
            <a:p>
              <a:pPr algn="r"/>
              <a:r>
                <a:rPr lang="nb-NO" sz="1200" b="1" dirty="0">
                  <a:latin typeface="Century Gothic" panose="020B0502020202020204" pitchFamily="34" charset="0"/>
                </a:rPr>
                <a:t>4,3 %</a:t>
              </a:r>
            </a:p>
          </p:txBody>
        </p:sp>
      </p:grpSp>
      <p:grpSp>
        <p:nvGrpSpPr>
          <p:cNvPr id="13" name="Gruppe 12">
            <a:extLst>
              <a:ext uri="{FF2B5EF4-FFF2-40B4-BE49-F238E27FC236}">
                <a16:creationId xmlns:a16="http://schemas.microsoft.com/office/drawing/2014/main" id="{FA75A343-995D-C586-DEBD-5141F95479E0}"/>
              </a:ext>
            </a:extLst>
          </p:cNvPr>
          <p:cNvGrpSpPr/>
          <p:nvPr/>
        </p:nvGrpSpPr>
        <p:grpSpPr>
          <a:xfrm>
            <a:off x="9611925" y="5467574"/>
            <a:ext cx="1218060" cy="316360"/>
            <a:chOff x="9970640" y="5590340"/>
            <a:chExt cx="1218060" cy="316360"/>
          </a:xfrm>
        </p:grpSpPr>
        <p:pic>
          <p:nvPicPr>
            <p:cNvPr id="22" name="Bilde 21">
              <a:extLst>
                <a:ext uri="{FF2B5EF4-FFF2-40B4-BE49-F238E27FC236}">
                  <a16:creationId xmlns:a16="http://schemas.microsoft.com/office/drawing/2014/main" id="{6674FEC5-653A-4F5A-E3F5-057B70970921}"/>
                </a:ext>
              </a:extLst>
            </p:cNvPr>
            <p:cNvPicPr>
              <a:picLocks noChangeAspect="1"/>
            </p:cNvPicPr>
            <p:nvPr/>
          </p:nvPicPr>
          <p:blipFill>
            <a:blip r:embed="rId11"/>
            <a:stretch>
              <a:fillRect/>
            </a:stretch>
          </p:blipFill>
          <p:spPr>
            <a:xfrm>
              <a:off x="9970640" y="5590340"/>
              <a:ext cx="316360" cy="316360"/>
            </a:xfrm>
            <a:prstGeom prst="rect">
              <a:avLst/>
            </a:prstGeom>
          </p:spPr>
        </p:pic>
        <p:sp>
          <p:nvSpPr>
            <p:cNvPr id="36" name="TekstSylinder 35">
              <a:extLst>
                <a:ext uri="{FF2B5EF4-FFF2-40B4-BE49-F238E27FC236}">
                  <a16:creationId xmlns:a16="http://schemas.microsoft.com/office/drawing/2014/main" id="{A011E132-C713-0886-3FD2-385EF08E910C}"/>
                </a:ext>
              </a:extLst>
            </p:cNvPr>
            <p:cNvSpPr txBox="1"/>
            <p:nvPr/>
          </p:nvSpPr>
          <p:spPr>
            <a:xfrm>
              <a:off x="10528300" y="5610020"/>
              <a:ext cx="660400" cy="276999"/>
            </a:xfrm>
            <a:prstGeom prst="rect">
              <a:avLst/>
            </a:prstGeom>
            <a:noFill/>
          </p:spPr>
          <p:txBody>
            <a:bodyPr wrap="square" rtlCol="0">
              <a:spAutoFit/>
            </a:bodyPr>
            <a:lstStyle/>
            <a:p>
              <a:pPr algn="r"/>
              <a:r>
                <a:rPr lang="nb-NO" sz="1200" b="1" dirty="0">
                  <a:latin typeface="Century Gothic" panose="020B0502020202020204" pitchFamily="34" charset="0"/>
                </a:rPr>
                <a:t>4,0 %</a:t>
              </a:r>
            </a:p>
          </p:txBody>
        </p:sp>
      </p:grpSp>
      <p:pic>
        <p:nvPicPr>
          <p:cNvPr id="31" name="Bilde 5" descr="2020_RGB_hoyre_logo_blaa_vimpel.ai">
            <a:extLst>
              <a:ext uri="{FF2B5EF4-FFF2-40B4-BE49-F238E27FC236}">
                <a16:creationId xmlns:a16="http://schemas.microsoft.com/office/drawing/2014/main" id="{78A8ABA0-3750-40AB-B292-9CD6206B13F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00210" y="1030828"/>
            <a:ext cx="418201" cy="166147"/>
          </a:xfrm>
          <a:prstGeom prst="rect">
            <a:avLst/>
          </a:prstGeom>
          <a:noFill/>
          <a:ln>
            <a:noFill/>
          </a:ln>
        </p:spPr>
      </p:pic>
    </p:spTree>
    <p:extLst>
      <p:ext uri="{BB962C8B-B14F-4D97-AF65-F5344CB8AC3E}">
        <p14:creationId xmlns:p14="http://schemas.microsoft.com/office/powerpoint/2010/main" val="28833674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tel 5">
            <a:extLst>
              <a:ext uri="{FF2B5EF4-FFF2-40B4-BE49-F238E27FC236}">
                <a16:creationId xmlns:a16="http://schemas.microsoft.com/office/drawing/2014/main" id="{9682F6BD-B5F1-D82D-F53A-6FF95BD7BC11}"/>
              </a:ext>
            </a:extLst>
          </p:cNvPr>
          <p:cNvSpPr>
            <a:spLocks noGrp="1"/>
          </p:cNvSpPr>
          <p:nvPr>
            <p:ph type="title"/>
          </p:nvPr>
        </p:nvSpPr>
        <p:spPr>
          <a:xfrm>
            <a:off x="850443" y="353094"/>
            <a:ext cx="10538281" cy="842312"/>
          </a:xfrm>
        </p:spPr>
        <p:txBody>
          <a:bodyPr>
            <a:normAutofit/>
          </a:bodyPr>
          <a:lstStyle/>
          <a:p>
            <a:r>
              <a:rPr lang="nb-NO" sz="3200" dirty="0"/>
              <a:t>Opinions partibarometer </a:t>
            </a:r>
          </a:p>
        </p:txBody>
      </p:sp>
      <p:graphicFrame>
        <p:nvGraphicFramePr>
          <p:cNvPr id="12" name="Tabell 11">
            <a:extLst>
              <a:ext uri="{FF2B5EF4-FFF2-40B4-BE49-F238E27FC236}">
                <a16:creationId xmlns:a16="http://schemas.microsoft.com/office/drawing/2014/main" id="{5B38DC30-65E6-256E-6308-DFAA0201C8AA}"/>
              </a:ext>
            </a:extLst>
          </p:cNvPr>
          <p:cNvGraphicFramePr>
            <a:graphicFrameLocks noGrp="1"/>
          </p:cNvGraphicFramePr>
          <p:nvPr>
            <p:extLst>
              <p:ext uri="{D42A27DB-BD31-4B8C-83A1-F6EECF244321}">
                <p14:modId xmlns:p14="http://schemas.microsoft.com/office/powerpoint/2010/main" val="1522221707"/>
              </p:ext>
            </p:extLst>
          </p:nvPr>
        </p:nvGraphicFramePr>
        <p:xfrm>
          <a:off x="7807373" y="1394376"/>
          <a:ext cx="3671886" cy="4595104"/>
        </p:xfrm>
        <a:graphic>
          <a:graphicData uri="http://schemas.openxmlformats.org/drawingml/2006/table">
            <a:tbl>
              <a:tblPr firstRow="1" firstCol="1" bandRow="1">
                <a:tableStyleId>{5940675A-B579-460E-94D1-54222C63F5DA}</a:tableStyleId>
              </a:tblPr>
              <a:tblGrid>
                <a:gridCol w="1343272">
                  <a:extLst>
                    <a:ext uri="{9D8B030D-6E8A-4147-A177-3AD203B41FA5}">
                      <a16:colId xmlns:a16="http://schemas.microsoft.com/office/drawing/2014/main" val="2323989810"/>
                    </a:ext>
                  </a:extLst>
                </a:gridCol>
                <a:gridCol w="856978">
                  <a:extLst>
                    <a:ext uri="{9D8B030D-6E8A-4147-A177-3AD203B41FA5}">
                      <a16:colId xmlns:a16="http://schemas.microsoft.com/office/drawing/2014/main" val="480514194"/>
                    </a:ext>
                  </a:extLst>
                </a:gridCol>
                <a:gridCol w="728541">
                  <a:extLst>
                    <a:ext uri="{9D8B030D-6E8A-4147-A177-3AD203B41FA5}">
                      <a16:colId xmlns:a16="http://schemas.microsoft.com/office/drawing/2014/main" val="3898525759"/>
                    </a:ext>
                  </a:extLst>
                </a:gridCol>
                <a:gridCol w="743095">
                  <a:extLst>
                    <a:ext uri="{9D8B030D-6E8A-4147-A177-3AD203B41FA5}">
                      <a16:colId xmlns:a16="http://schemas.microsoft.com/office/drawing/2014/main" val="3477741707"/>
                    </a:ext>
                  </a:extLst>
                </a:gridCol>
              </a:tblGrid>
              <a:tr h="527435">
                <a:tc>
                  <a:txBody>
                    <a:bodyPr/>
                    <a:lstStyle/>
                    <a:p>
                      <a:pPr>
                        <a:spcAft>
                          <a:spcPts val="0"/>
                        </a:spcAft>
                      </a:pPr>
                      <a:r>
                        <a:rPr lang="nb-NO" sz="1000" b="1" dirty="0">
                          <a:effectLst/>
                        </a:rPr>
                        <a:t>Konstellasjoner</a:t>
                      </a:r>
                      <a:endParaRPr lang="nb-NO" sz="1000" b="1" dirty="0">
                        <a:effectLst/>
                        <a:latin typeface="Arial" panose="020B0604020202020204" pitchFamily="34" charset="0"/>
                        <a:ea typeface="Calibri" panose="020F0502020204030204" pitchFamily="34" charset="0"/>
                        <a:cs typeface="Arial" panose="020B0604020202020204" pitchFamily="34" charset="0"/>
                      </a:endParaRPr>
                    </a:p>
                  </a:txBody>
                  <a:tcPr marL="36000" marR="59267" marT="72000" marB="72000" anchor="b">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nb-NO" sz="1000" b="1" dirty="0">
                          <a:effectLst/>
                        </a:rPr>
                        <a:t>Mandater februar 23</a:t>
                      </a:r>
                      <a:endParaRPr lang="nb-NO" sz="1000" b="1" dirty="0">
                        <a:effectLst/>
                        <a:latin typeface="Arial" panose="020B0604020202020204" pitchFamily="34" charset="0"/>
                        <a:ea typeface="Calibri" panose="020F0502020204030204" pitchFamily="34" charset="0"/>
                        <a:cs typeface="Arial" panose="020B0604020202020204" pitchFamily="34" charset="0"/>
                      </a:endParaRPr>
                    </a:p>
                  </a:txBody>
                  <a:tcPr marL="36000" marR="59267" marT="72000" marB="72000" anchor="b">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nb-NO" sz="1000" b="1" dirty="0">
                          <a:effectLst/>
                        </a:rPr>
                        <a:t>Valg 2021</a:t>
                      </a:r>
                      <a:endParaRPr lang="nb-NO" sz="1000" b="1" dirty="0">
                        <a:effectLst/>
                        <a:latin typeface="Arial" panose="020B0604020202020204" pitchFamily="34" charset="0"/>
                        <a:ea typeface="Calibri" panose="020F0502020204030204" pitchFamily="34" charset="0"/>
                        <a:cs typeface="Arial" panose="020B0604020202020204" pitchFamily="34" charset="0"/>
                      </a:endParaRPr>
                    </a:p>
                  </a:txBody>
                  <a:tcPr marL="36000" marR="59267" marT="72000" marB="72000" anchor="b">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nb-NO" sz="1000" b="1" dirty="0">
                          <a:effectLst/>
                        </a:rPr>
                        <a:t>Differanse</a:t>
                      </a:r>
                      <a:endParaRPr lang="nb-NO" sz="1000" b="1" dirty="0">
                        <a:effectLst/>
                        <a:latin typeface="Arial" panose="020B0604020202020204" pitchFamily="34" charset="0"/>
                        <a:ea typeface="Calibri" panose="020F0502020204030204" pitchFamily="34" charset="0"/>
                        <a:cs typeface="Arial" panose="020B0604020202020204" pitchFamily="34" charset="0"/>
                      </a:endParaRPr>
                    </a:p>
                  </a:txBody>
                  <a:tcPr marL="36000" marR="59267" marT="72000" marB="72000" anchor="b">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297406"/>
                  </a:ext>
                </a:extLst>
              </a:tr>
              <a:tr h="595217">
                <a:tc>
                  <a:txBody>
                    <a:bodyPr/>
                    <a:lstStyle/>
                    <a:p>
                      <a:pPr>
                        <a:spcAft>
                          <a:spcPts val="0"/>
                        </a:spcAft>
                      </a:pPr>
                      <a:r>
                        <a:rPr lang="nb-NO" sz="1000" b="0" dirty="0" err="1">
                          <a:solidFill>
                            <a:schemeClr val="bg2">
                              <a:lumMod val="50000"/>
                            </a:schemeClr>
                          </a:solidFill>
                          <a:effectLst/>
                        </a:rPr>
                        <a:t>Ap+Sp</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108000" marB="72000" anchor="ctr">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44</a:t>
                      </a:r>
                    </a:p>
                  </a:txBody>
                  <a:tcPr marL="44450" marR="4445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76</a:t>
                      </a:r>
                    </a:p>
                  </a:txBody>
                  <a:tcPr marL="44450" marR="4445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-32</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08788515"/>
                  </a:ext>
                </a:extLst>
              </a:tr>
              <a:tr h="272897">
                <a:tc>
                  <a:txBody>
                    <a:bodyPr/>
                    <a:lstStyle/>
                    <a:p>
                      <a:pPr>
                        <a:spcAft>
                          <a:spcPts val="0"/>
                        </a:spcAft>
                      </a:pP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0" marB="0" anchor="ctr">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0" marB="0" anchor="ctr">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8268657"/>
                  </a:ext>
                </a:extLst>
              </a:tr>
              <a:tr h="530752">
                <a:tc>
                  <a:txBody>
                    <a:bodyPr/>
                    <a:lstStyle/>
                    <a:p>
                      <a:pPr>
                        <a:spcAft>
                          <a:spcPts val="0"/>
                        </a:spcAft>
                      </a:pPr>
                      <a:r>
                        <a:rPr lang="nb-NO" sz="1000" b="0" dirty="0" err="1">
                          <a:solidFill>
                            <a:schemeClr val="bg2">
                              <a:lumMod val="50000"/>
                            </a:schemeClr>
                          </a:solidFill>
                          <a:effectLst/>
                        </a:rPr>
                        <a:t>Ap+Sp+SV</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72000" marB="72000" anchor="ctr">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57</a:t>
                      </a:r>
                    </a:p>
                  </a:txBody>
                  <a:tcPr marL="44450" marR="4445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89</a:t>
                      </a:r>
                    </a:p>
                  </a:txBody>
                  <a:tcPr marL="44450" marR="4445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-32</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11845237"/>
                  </a:ext>
                </a:extLst>
              </a:tr>
              <a:tr h="803650">
                <a:tc>
                  <a:txBody>
                    <a:bodyPr/>
                    <a:lstStyle/>
                    <a:p>
                      <a:pPr>
                        <a:spcAft>
                          <a:spcPts val="0"/>
                        </a:spcAft>
                      </a:pPr>
                      <a:r>
                        <a:rPr lang="nb-NO" sz="1000" b="0" dirty="0" err="1">
                          <a:solidFill>
                            <a:schemeClr val="bg2">
                              <a:lumMod val="50000"/>
                            </a:schemeClr>
                          </a:solidFill>
                          <a:effectLst/>
                        </a:rPr>
                        <a:t>Ap+Sp+SV+R+MDG</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72000" marB="7200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74</a:t>
                      </a:r>
                    </a:p>
                  </a:txBody>
                  <a:tcPr marL="44450" marR="4445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100</a:t>
                      </a:r>
                    </a:p>
                  </a:txBody>
                  <a:tcPr marL="44450" marR="4445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-26</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08801230"/>
                  </a:ext>
                </a:extLst>
              </a:tr>
              <a:tr h="2728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0" marB="0" anchor="ctr">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200" b="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200" b="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b-NO" sz="200" b="1"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3391598"/>
                  </a:ext>
                </a:extLst>
              </a:tr>
              <a:tr h="530752">
                <a:tc>
                  <a:txBody>
                    <a:bodyPr/>
                    <a:lstStyle/>
                    <a:p>
                      <a:pPr>
                        <a:spcAft>
                          <a:spcPts val="0"/>
                        </a:spcAft>
                      </a:pPr>
                      <a:r>
                        <a:rPr lang="nb-NO" sz="1000" b="0" dirty="0" err="1">
                          <a:solidFill>
                            <a:schemeClr val="bg2">
                              <a:lumMod val="50000"/>
                            </a:schemeClr>
                          </a:solidFill>
                          <a:effectLst/>
                        </a:rPr>
                        <a:t>H+V+KrF</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72000" marB="72000" anchor="ctr">
                    <a:lnL w="6350" cap="flat" cmpd="sng" algn="ctr">
                      <a:solidFill>
                        <a:schemeClr val="tx1">
                          <a:lumMod val="40000"/>
                          <a:lumOff val="60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74</a:t>
                      </a:r>
                    </a:p>
                  </a:txBody>
                  <a:tcPr marL="44450" marR="4445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47</a:t>
                      </a:r>
                    </a:p>
                  </a:txBody>
                  <a:tcPr marL="44450" marR="44450" marT="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+27</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746453693"/>
                  </a:ext>
                </a:extLst>
              </a:tr>
              <a:tr h="530752">
                <a:tc>
                  <a:txBody>
                    <a:bodyPr/>
                    <a:lstStyle/>
                    <a:p>
                      <a:pPr>
                        <a:spcAft>
                          <a:spcPts val="0"/>
                        </a:spcAft>
                      </a:pPr>
                      <a:r>
                        <a:rPr lang="nb-NO" sz="1000" b="0" dirty="0" err="1">
                          <a:solidFill>
                            <a:schemeClr val="bg2">
                              <a:lumMod val="50000"/>
                            </a:schemeClr>
                          </a:solidFill>
                          <a:effectLst/>
                        </a:rPr>
                        <a:t>H+Frp</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72000" marB="7200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81</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57</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+24</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27295358"/>
                  </a:ext>
                </a:extLst>
              </a:tr>
              <a:tr h="5307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000" b="0" dirty="0" err="1">
                          <a:solidFill>
                            <a:schemeClr val="bg2">
                              <a:lumMod val="50000"/>
                            </a:schemeClr>
                          </a:solidFill>
                          <a:effectLst/>
                        </a:rPr>
                        <a:t>H+V+KrF+Frp</a:t>
                      </a:r>
                      <a:endParaRPr lang="nb-NO" sz="1000" b="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9267" marR="59267" marT="72000" marB="72000" anchor="ctr">
                    <a:lnL w="6350" cap="flat" cmpd="sng" algn="ctr">
                      <a:solidFill>
                        <a:schemeClr val="tx1">
                          <a:lumMod val="40000"/>
                          <a:lumOff val="60000"/>
                        </a:schemeClr>
                      </a:solidFill>
                      <a:prstDash val="solid"/>
                      <a:round/>
                      <a:headEnd type="none" w="med" len="med"/>
                      <a:tailEnd type="none" w="med" len="med"/>
                    </a:lnL>
                    <a:lnR w="12700" cmpd="sng">
                      <a:noFill/>
                    </a:lnR>
                    <a:lnT w="127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95</a:t>
                      </a:r>
                    </a:p>
                  </a:txBody>
                  <a:tcPr marL="44450" marR="44450" marT="0" marB="0" anchor="ctr">
                    <a:lnL w="12700" cmpd="sng">
                      <a:noFill/>
                    </a:lnL>
                    <a:lnR w="12700" cmpd="sng">
                      <a:noFill/>
                    </a:lnR>
                    <a:lnT w="127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68</a:t>
                      </a:r>
                    </a:p>
                  </a:txBody>
                  <a:tcPr marL="44450" marR="44450" marT="0" marB="0" anchor="ctr">
                    <a:lnL w="12700" cmpd="sng">
                      <a:noFill/>
                    </a:lnL>
                    <a:lnR w="12700" cmpd="sng">
                      <a:noFill/>
                    </a:lnR>
                    <a:lnT w="127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nb-NO" sz="1100" b="1" dirty="0">
                          <a:solidFill>
                            <a:schemeClr val="accent6"/>
                          </a:solidFill>
                          <a:effectLst/>
                          <a:latin typeface="Arial" panose="020B0604020202020204" pitchFamily="34" charset="0"/>
                          <a:ea typeface="Calibri" panose="020F0502020204030204" pitchFamily="34" charset="0"/>
                          <a:cs typeface="Arial" panose="020B0604020202020204" pitchFamily="34" charset="0"/>
                        </a:rPr>
                        <a:t>+27</a:t>
                      </a:r>
                    </a:p>
                  </a:txBody>
                  <a:tcPr marL="44450" marR="44450" marT="0" marB="0" anchor="ctr">
                    <a:lnL w="12700" cmpd="sng">
                      <a:noFill/>
                    </a:lnL>
                    <a:lnR w="6350" cap="flat" cmpd="sng" algn="ctr">
                      <a:solidFill>
                        <a:schemeClr val="tx1">
                          <a:lumMod val="40000"/>
                          <a:lumOff val="60000"/>
                        </a:schemeClr>
                      </a:solidFill>
                      <a:prstDash val="solid"/>
                      <a:round/>
                      <a:headEnd type="none" w="med" len="med"/>
                      <a:tailEnd type="none" w="med" len="med"/>
                    </a:lnR>
                    <a:lnT w="127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239121054"/>
                  </a:ext>
                </a:extLst>
              </a:tr>
            </a:tbl>
          </a:graphicData>
        </a:graphic>
      </p:graphicFrame>
      <p:sp>
        <p:nvSpPr>
          <p:cNvPr id="3" name="TekstSylinder 2">
            <a:extLst>
              <a:ext uri="{FF2B5EF4-FFF2-40B4-BE49-F238E27FC236}">
                <a16:creationId xmlns:a16="http://schemas.microsoft.com/office/drawing/2014/main" id="{7A8CF6DF-6062-26E0-D010-F108497900C1}"/>
              </a:ext>
            </a:extLst>
          </p:cNvPr>
          <p:cNvSpPr txBox="1"/>
          <p:nvPr/>
        </p:nvSpPr>
        <p:spPr>
          <a:xfrm>
            <a:off x="623093" y="1225689"/>
            <a:ext cx="6981817" cy="5262979"/>
          </a:xfrm>
          <a:prstGeom prst="rect">
            <a:avLst/>
          </a:prstGeom>
          <a:noFill/>
        </p:spPr>
        <p:txBody>
          <a:bodyPr wrap="square" rtlCol="0">
            <a:spAutoFit/>
          </a:bodyPr>
          <a:lstStyle/>
          <a:p>
            <a:pPr marL="243411" indent="-243411">
              <a:buClr>
                <a:schemeClr val="accent6"/>
              </a:buClr>
              <a:buFont typeface="Arial" panose="020B0604020202020204" pitchFamily="34" charset="0"/>
              <a:buChar char="•"/>
              <a:tabLst>
                <a:tab pos="243411" algn="l"/>
              </a:tabLst>
            </a:pPr>
            <a:endParaRPr lang="nb-NO" sz="1200" b="1" dirty="0"/>
          </a:p>
          <a:p>
            <a:pPr marL="243411" indent="-243411">
              <a:buClr>
                <a:schemeClr val="accent6"/>
              </a:buClr>
              <a:buFont typeface="Arial" panose="020B0604020202020204" pitchFamily="34" charset="0"/>
              <a:buChar char="•"/>
              <a:tabLst>
                <a:tab pos="243411" algn="l"/>
              </a:tabLst>
            </a:pPr>
            <a:r>
              <a:rPr lang="nb-NO" sz="1200" b="1" dirty="0"/>
              <a:t>Høyre ligger stabilt over 30-tallet. </a:t>
            </a:r>
            <a:r>
              <a:rPr lang="nb-NO" sz="1200" dirty="0"/>
              <a:t>Sist gang partiet var under 30 prosent var i september i fjor. Høyre henter til sammen (netto) 152 000 velgere fra regjeringspartiene (hhv. 98 000 fra Ap og 54 000 fra Sp). I tillegg henter de 15 000 fra Venstre og 19 000 fra Frp. Høyre mobiliserer 165 000 velgere fra gruppen som ikke stemte ved valget i 2021 (stemte ikke + hadde ikke stemmerett). Til sammenligning mobiliserer Ap 66 000 fra denne gruppen.</a:t>
            </a:r>
          </a:p>
          <a:p>
            <a:pPr>
              <a:buClr>
                <a:schemeClr val="accent6"/>
              </a:buClr>
              <a:tabLst>
                <a:tab pos="243411" algn="l"/>
              </a:tabLst>
            </a:pPr>
            <a:endParaRPr lang="nb-NO" sz="1200" b="1" dirty="0">
              <a:solidFill>
                <a:schemeClr val="accent6"/>
              </a:solidFill>
            </a:endParaRPr>
          </a:p>
          <a:p>
            <a:pPr marL="243411" indent="-243411">
              <a:buClr>
                <a:schemeClr val="accent6"/>
              </a:buClr>
              <a:buFont typeface="Arial" panose="020B0604020202020204" pitchFamily="34" charset="0"/>
              <a:buChar char="•"/>
              <a:tabLst>
                <a:tab pos="243411" algn="l"/>
              </a:tabLst>
            </a:pPr>
            <a:r>
              <a:rPr lang="nb-NO" sz="1200" b="1" dirty="0">
                <a:solidFill>
                  <a:schemeClr val="accent6"/>
                </a:solidFill>
              </a:rPr>
              <a:t>Rødt går marginalt tilbake til 6,4 prosent. </a:t>
            </a:r>
            <a:r>
              <a:rPr lang="nb-NO" sz="1200" dirty="0">
                <a:solidFill>
                  <a:schemeClr val="accent6"/>
                </a:solidFill>
              </a:rPr>
              <a:t>Det har stormet rundt Rødt de siste ukene etter debatten om våpenleveranser til Ukraina. Ved første øyekast ser ikke dette ut til å påvirke oppslutningen i særlig grad. Merk imidlertid det kraftige lojalitetsfallet til partiet: Rødt hadde en lojalitet på 81 prosent i januar, mens det nå er kun 47 prosent av de som stemte Rødt i 2021 som vil stemme på partiet igjen. 28 prosent av Rødt-velgerne har satt seg på gjerdet (6 % i januar). Partiet redder seg inn ved at de henter flere velgere fra Ap, SV og Sp, samt gruppen som ikke stemte i 2021, sammenlignet med forrige måling.</a:t>
            </a:r>
          </a:p>
          <a:p>
            <a:pPr marL="243411" indent="-243411">
              <a:buClr>
                <a:schemeClr val="accent6"/>
              </a:buClr>
              <a:buFont typeface="Arial" panose="020B0604020202020204" pitchFamily="34" charset="0"/>
              <a:buChar char="•"/>
              <a:tabLst>
                <a:tab pos="243411" algn="l"/>
              </a:tabLst>
            </a:pPr>
            <a:endParaRPr lang="nb-NO" sz="1200" dirty="0">
              <a:solidFill>
                <a:schemeClr val="accent6"/>
              </a:solidFill>
            </a:endParaRPr>
          </a:p>
          <a:p>
            <a:pPr marL="243411" indent="-243411">
              <a:buClr>
                <a:schemeClr val="accent6"/>
              </a:buClr>
              <a:buFont typeface="Arial" panose="020B0604020202020204" pitchFamily="34" charset="0"/>
              <a:buChar char="•"/>
              <a:tabLst>
                <a:tab pos="243411" algn="l"/>
              </a:tabLst>
            </a:pPr>
            <a:r>
              <a:rPr lang="nb-NO" sz="1200" b="1" dirty="0">
                <a:solidFill>
                  <a:schemeClr val="accent6"/>
                </a:solidFill>
              </a:rPr>
              <a:t>KrF er hårfint over sperregrensen </a:t>
            </a:r>
            <a:r>
              <a:rPr lang="nb-NO" sz="1200" dirty="0">
                <a:solidFill>
                  <a:schemeClr val="accent6"/>
                </a:solidFill>
              </a:rPr>
              <a:t>etter den rekordsvake målingen i januar (2,4 %). Partiet har vært mer synlige den siste tiden, blant annet i forbindelse med helseministerens uttalelser om mulige innstramminger i sykehussektoren. Som vanlig henter KrF få velgere fra andre partier, men lojaliteten har økt fra 66 prosent til 79 prosent.</a:t>
            </a:r>
          </a:p>
          <a:p>
            <a:pPr>
              <a:buClr>
                <a:schemeClr val="accent6"/>
              </a:buClr>
              <a:tabLst>
                <a:tab pos="243411" algn="l"/>
              </a:tabLst>
            </a:pPr>
            <a:endParaRPr lang="nb-NO" sz="1200" b="1" dirty="0"/>
          </a:p>
          <a:p>
            <a:pPr marL="243411" indent="-243411">
              <a:buClr>
                <a:schemeClr val="accent6"/>
              </a:buClr>
              <a:buFont typeface="Arial" panose="020B0604020202020204" pitchFamily="34" charset="0"/>
              <a:buChar char="•"/>
              <a:tabLst>
                <a:tab pos="243411" algn="l"/>
              </a:tabLst>
            </a:pPr>
            <a:r>
              <a:rPr lang="nb-NO" sz="1200" b="1" dirty="0"/>
              <a:t>Ap får en oppslutning på 17,4 prosent, </a:t>
            </a:r>
            <a:r>
              <a:rPr lang="nb-NO" sz="1200" dirty="0"/>
              <a:t>en marginal nedgang fra november. Færre </a:t>
            </a:r>
            <a:r>
              <a:rPr lang="nb-NO" sz="1200" dirty="0" err="1"/>
              <a:t>Ap-velgere</a:t>
            </a:r>
            <a:r>
              <a:rPr lang="nb-NO" sz="1200" dirty="0"/>
              <a:t> sitter på gjerdet (22 %) sammenlignet med forrige måling, men velgerlekkasjen til de borgerlige partiene (fortrinnsvis til Høyre) har økt, fra 104 000 til 138 000 velgere. Regjeringspartner Sp går tilbake til 5,5 prosent. Lojaliteten til Sp har falt fra 37 prosent i januar til 25 prosent i februar.</a:t>
            </a:r>
          </a:p>
          <a:p>
            <a:pPr marL="243411" indent="-243411">
              <a:buClr>
                <a:schemeClr val="accent6"/>
              </a:buClr>
              <a:buFont typeface="Arial" panose="020B0604020202020204" pitchFamily="34" charset="0"/>
              <a:buChar char="•"/>
              <a:tabLst>
                <a:tab pos="243411" algn="l"/>
              </a:tabLst>
            </a:pPr>
            <a:endParaRPr lang="nb-NO" sz="1200" dirty="0"/>
          </a:p>
          <a:p>
            <a:pPr marL="243411" indent="-243411">
              <a:buClr>
                <a:schemeClr val="accent6"/>
              </a:buClr>
              <a:buFont typeface="Arial" panose="020B0604020202020204" pitchFamily="34" charset="0"/>
              <a:buChar char="•"/>
              <a:tabLst>
                <a:tab pos="243411" algn="l"/>
              </a:tabLst>
            </a:pPr>
            <a:r>
              <a:rPr lang="nb-NO" sz="1200" b="1" dirty="0"/>
              <a:t>SV går tilbake til 8,0 prosent </a:t>
            </a:r>
            <a:r>
              <a:rPr lang="nb-NO" sz="1200" dirty="0"/>
              <a:t>etter en meget god januar-måling. Sammenlignet med forrige måling henter SV færre velgere fra Ap, mens velgertapet til Rødt har økt noe. Summen av venstresiden (Ap, Sp, SV, MDG, Rødt) har ikke vært lavere siden juni 2013 på Opinions målinger.</a:t>
            </a:r>
          </a:p>
        </p:txBody>
      </p:sp>
    </p:spTree>
    <p:extLst>
      <p:ext uri="{BB962C8B-B14F-4D97-AF65-F5344CB8AC3E}">
        <p14:creationId xmlns:p14="http://schemas.microsoft.com/office/powerpoint/2010/main" val="5823537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Group 190">
            <a:extLst>
              <a:ext uri="{FF2B5EF4-FFF2-40B4-BE49-F238E27FC236}">
                <a16:creationId xmlns:a16="http://schemas.microsoft.com/office/drawing/2014/main" id="{31E7350D-95F7-455F-B966-EFAD152ED923}"/>
              </a:ext>
            </a:extLst>
          </p:cNvPr>
          <p:cNvGraphicFramePr>
            <a:graphicFrameLocks noGrp="1"/>
          </p:cNvGraphicFramePr>
          <p:nvPr>
            <p:extLst>
              <p:ext uri="{D42A27DB-BD31-4B8C-83A1-F6EECF244321}">
                <p14:modId xmlns:p14="http://schemas.microsoft.com/office/powerpoint/2010/main" val="2182730182"/>
              </p:ext>
            </p:extLst>
          </p:nvPr>
        </p:nvGraphicFramePr>
        <p:xfrm>
          <a:off x="839788" y="1575214"/>
          <a:ext cx="10548936" cy="3998437"/>
        </p:xfrm>
        <a:graphic>
          <a:graphicData uri="http://schemas.openxmlformats.org/drawingml/2006/table">
            <a:tbl>
              <a:tblPr>
                <a:tableStyleId>{93296810-A885-4BE3-A3E7-6D5BEEA58F35}</a:tableStyleId>
              </a:tblPr>
              <a:tblGrid>
                <a:gridCol w="2269126">
                  <a:extLst>
                    <a:ext uri="{9D8B030D-6E8A-4147-A177-3AD203B41FA5}">
                      <a16:colId xmlns:a16="http://schemas.microsoft.com/office/drawing/2014/main" val="20000"/>
                    </a:ext>
                  </a:extLst>
                </a:gridCol>
                <a:gridCol w="1201922">
                  <a:extLst>
                    <a:ext uri="{9D8B030D-6E8A-4147-A177-3AD203B41FA5}">
                      <a16:colId xmlns:a16="http://schemas.microsoft.com/office/drawing/2014/main" val="20001"/>
                    </a:ext>
                  </a:extLst>
                </a:gridCol>
                <a:gridCol w="1176807">
                  <a:extLst>
                    <a:ext uri="{9D8B030D-6E8A-4147-A177-3AD203B41FA5}">
                      <a16:colId xmlns:a16="http://schemas.microsoft.com/office/drawing/2014/main" val="20002"/>
                    </a:ext>
                  </a:extLst>
                </a:gridCol>
                <a:gridCol w="1174117">
                  <a:extLst>
                    <a:ext uri="{9D8B030D-6E8A-4147-A177-3AD203B41FA5}">
                      <a16:colId xmlns:a16="http://schemas.microsoft.com/office/drawing/2014/main" val="20003"/>
                    </a:ext>
                  </a:extLst>
                </a:gridCol>
                <a:gridCol w="1189365">
                  <a:extLst>
                    <a:ext uri="{9D8B030D-6E8A-4147-A177-3AD203B41FA5}">
                      <a16:colId xmlns:a16="http://schemas.microsoft.com/office/drawing/2014/main" val="20004"/>
                    </a:ext>
                  </a:extLst>
                </a:gridCol>
                <a:gridCol w="1189365">
                  <a:extLst>
                    <a:ext uri="{9D8B030D-6E8A-4147-A177-3AD203B41FA5}">
                      <a16:colId xmlns:a16="http://schemas.microsoft.com/office/drawing/2014/main" val="20005"/>
                    </a:ext>
                  </a:extLst>
                </a:gridCol>
                <a:gridCol w="1174117">
                  <a:extLst>
                    <a:ext uri="{9D8B030D-6E8A-4147-A177-3AD203B41FA5}">
                      <a16:colId xmlns:a16="http://schemas.microsoft.com/office/drawing/2014/main" val="20006"/>
                    </a:ext>
                  </a:extLst>
                </a:gridCol>
                <a:gridCol w="1174117">
                  <a:extLst>
                    <a:ext uri="{9D8B030D-6E8A-4147-A177-3AD203B41FA5}">
                      <a16:colId xmlns:a16="http://schemas.microsoft.com/office/drawing/2014/main" val="2360557883"/>
                    </a:ext>
                  </a:extLst>
                </a:gridCol>
              </a:tblGrid>
              <a:tr h="637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nb-NO" sz="1400" b="1" u="none" strike="noStrike" dirty="0">
                          <a:effectLst/>
                          <a:latin typeface="Arial" panose="020B0604020202020204" pitchFamily="34" charset="0"/>
                          <a:cs typeface="Arial" panose="020B0604020202020204" pitchFamily="34" charset="0"/>
                        </a:rPr>
                        <a:t>Lojalitet</a:t>
                      </a:r>
                    </a:p>
                    <a:p>
                      <a:pPr marL="342900" marR="0" lvl="0" indent="-342900" algn="l" defTabSz="914400" rtl="0" eaLnBrk="1" fontAlgn="base" latinLnBrk="0" hangingPunct="1">
                        <a:lnSpc>
                          <a:spcPct val="100000"/>
                        </a:lnSpc>
                        <a:spcBef>
                          <a:spcPct val="0"/>
                        </a:spcBef>
                        <a:spcAft>
                          <a:spcPct val="0"/>
                        </a:spcAft>
                        <a:buClrTx/>
                        <a:buSzTx/>
                        <a:buFontTx/>
                        <a:buNone/>
                        <a:tabLst/>
                      </a:pPr>
                      <a:r>
                        <a:rPr lang="nb-NO" sz="1400" b="0" u="none" strike="noStrike" dirty="0">
                          <a:effectLst/>
                          <a:latin typeface="Arial" panose="020B0604020202020204" pitchFamily="34" charset="0"/>
                          <a:cs typeface="Arial" panose="020B0604020202020204" pitchFamily="34" charset="0"/>
                        </a:rPr>
                        <a:t>- mot forrige stortingsvalg</a:t>
                      </a:r>
                      <a:endParaRPr kumimoji="0" lang="en-US"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ctr" horzOverflow="overflow">
                    <a:solidFill>
                      <a:schemeClr val="accent1">
                        <a:lumMod val="60000"/>
                        <a:lumOff val="4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Jun’22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Aug’22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Sep’22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Okt’22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Nov’22</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Jan’23</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bg1">
                        <a:lumMod val="7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nb-NO" sz="1400" b="1" u="none" strike="noStrike" cap="none" normalizeH="0" baseline="0" dirty="0">
                          <a:ln>
                            <a:noFill/>
                          </a:ln>
                          <a:solidFill>
                            <a:schemeClr val="tx1"/>
                          </a:solidFill>
                          <a:effectLst/>
                        </a:rPr>
                        <a:t>Feb’23</a:t>
                      </a:r>
                      <a:endParaRPr kumimoji="0" lang="nb-NO" sz="1400" b="1" i="0" u="none" strike="noStrike" cap="none" normalizeH="0" baseline="0" dirty="0">
                        <a:ln>
                          <a:noFill/>
                        </a:ln>
                        <a:solidFill>
                          <a:schemeClr val="tx1"/>
                        </a:solidFill>
                        <a:effectLst/>
                        <a:latin typeface="+mn-lt"/>
                        <a:ea typeface="ＭＳ Ｐゴシック" charset="-128"/>
                        <a:cs typeface="Arial" pitchFamily="34" charset="0"/>
                      </a:endParaRPr>
                    </a:p>
                  </a:txBody>
                  <a:tcPr anchor="b" horzOverflow="overflow">
                    <a:solidFill>
                      <a:schemeClr val="accent1">
                        <a:lumMod val="60000"/>
                        <a:lumOff val="40000"/>
                      </a:schemeClr>
                    </a:solidFill>
                  </a:tcPr>
                </a:tc>
                <a:extLst>
                  <a:ext uri="{0D108BD9-81ED-4DB2-BD59-A6C34878D82A}">
                    <a16:rowId xmlns:a16="http://schemas.microsoft.com/office/drawing/2014/main" val="10000"/>
                  </a:ext>
                </a:extLst>
              </a:tr>
              <a:tr h="384437">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Ap - Arbeiderpartiet</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59,3 %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53,0 %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57,8 %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61,4 %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45,8 %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47,8 %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47,0 %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38598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H - Høyre</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88,8 %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81,8 %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80,7 %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86,9 %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85,4 %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85,3 %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86,3 %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33822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Sp - Senterpartiet</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52,6 %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33,8 %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38,0 %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29,8 %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19,7 %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37,7 %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25,3 %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14855047"/>
                  </a:ext>
                </a:extLst>
              </a:tr>
              <a:tr h="338228">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Frp - Fremskrittspartiet</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78,5 %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74,2 %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74,7 %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70,3 %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69,9 %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70,8 %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SV - Sosialistisk Venstreparti</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75,2 %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78,5 %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76,8 %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74,8 %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70,7 %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61,7 %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R - Rødt</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69,6 %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75,2 %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72,1 %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81,3 %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47,2 %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420902915"/>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V - Venstre</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54,1 %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66,5 %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52,4 %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51,6 %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60,5 %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68,4 %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2695832030"/>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MDG - Miljøpartiet De Grønne</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70,7 %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50,9 %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37,3 %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53,8 %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74,0 %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64,3 %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58,3 %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399842561"/>
                  </a:ext>
                </a:extLst>
              </a:tr>
              <a:tr h="382889">
                <a:tc>
                  <a:txBody>
                    <a:bodyPr/>
                    <a:lstStyle/>
                    <a:p>
                      <a:pPr algn="l" fontAlgn="b"/>
                      <a:r>
                        <a:rPr lang="nb-NO" sz="1200" b="1" i="0" u="none" strike="noStrike" dirty="0">
                          <a:solidFill>
                            <a:schemeClr val="tx1"/>
                          </a:solidFill>
                          <a:effectLst/>
                          <a:latin typeface="Arial" panose="020B0604020202020204" pitchFamily="34" charset="0"/>
                          <a:cs typeface="Arial" panose="020B0604020202020204" pitchFamily="34" charset="0"/>
                        </a:rPr>
                        <a:t>KrF - Kristelig Folkeparti</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78,8 %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72,7 %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59,6 %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66,0 %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65,8 %</a:t>
                      </a:r>
                    </a:p>
                  </a:txBody>
                  <a:tcPr marL="9525" marR="9525" marT="9525" marB="0" anchor="ctr">
                    <a:solidFill>
                      <a:schemeClr val="bg1">
                        <a:lumMod val="85000"/>
                      </a:schemeClr>
                    </a:solidFill>
                  </a:tcPr>
                </a:tc>
                <a:tc>
                  <a:txBody>
                    <a:bodyPr/>
                    <a:lstStyle/>
                    <a:p>
                      <a:pPr algn="ctr" fontAlgn="b"/>
                      <a:r>
                        <a:rPr lang="nb-NO" sz="1400" b="0" i="0" u="none" strike="noStrike" dirty="0">
                          <a:solidFill>
                            <a:schemeClr val="tx1"/>
                          </a:solidFill>
                          <a:effectLst/>
                          <a:latin typeface="+mn-lt"/>
                          <a:cs typeface="Arial" panose="020B0604020202020204" pitchFamily="34" charset="0"/>
                        </a:rPr>
                        <a:t>66,2 %</a:t>
                      </a:r>
                    </a:p>
                  </a:txBody>
                  <a:tcPr marL="9525" marR="9525" marT="9525" marB="0" anchor="ctr">
                    <a:solidFill>
                      <a:schemeClr val="bg1">
                        <a:lumMod val="85000"/>
                      </a:schemeClr>
                    </a:solidFill>
                  </a:tcPr>
                </a:tc>
                <a:tc>
                  <a:txBody>
                    <a:bodyPr/>
                    <a:lstStyle/>
                    <a:p>
                      <a:pPr algn="ctr" fontAlgn="b"/>
                      <a:r>
                        <a:rPr lang="nb-NO" sz="1400" b="1" i="0" u="none" strike="noStrike" dirty="0">
                          <a:solidFill>
                            <a:schemeClr val="tx1"/>
                          </a:solidFill>
                          <a:effectLst/>
                          <a:latin typeface="+mn-lt"/>
                          <a:cs typeface="Arial" panose="020B0604020202020204" pitchFamily="34" charset="0"/>
                        </a:rPr>
                        <a:t>79,4 %</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7" name="TekstSylinder 26">
            <a:extLst>
              <a:ext uri="{FF2B5EF4-FFF2-40B4-BE49-F238E27FC236}">
                <a16:creationId xmlns:a16="http://schemas.microsoft.com/office/drawing/2014/main" id="{D72304B0-E8AD-48B9-B1A0-4E9B5543E362}"/>
              </a:ext>
            </a:extLst>
          </p:cNvPr>
          <p:cNvSpPr txBox="1"/>
          <p:nvPr/>
        </p:nvSpPr>
        <p:spPr>
          <a:xfrm>
            <a:off x="837626" y="6106958"/>
            <a:ext cx="3316363" cy="246221"/>
          </a:xfrm>
          <a:prstGeom prst="rect">
            <a:avLst/>
          </a:prstGeom>
          <a:noFill/>
        </p:spPr>
        <p:txBody>
          <a:bodyPr wrap="square" rtlCol="0">
            <a:spAutoFit/>
          </a:bodyPr>
          <a:lstStyle/>
          <a:p>
            <a:r>
              <a:rPr lang="nb-NO" sz="1000" i="1" dirty="0">
                <a:solidFill>
                  <a:schemeClr val="bg2">
                    <a:lumMod val="50000"/>
                  </a:schemeClr>
                </a:solidFill>
                <a:latin typeface="Arial" pitchFamily="34" charset="0"/>
                <a:cs typeface="Arial" pitchFamily="34" charset="0"/>
              </a:rPr>
              <a:t>Siste syv målinger</a:t>
            </a:r>
          </a:p>
        </p:txBody>
      </p:sp>
      <p:sp>
        <p:nvSpPr>
          <p:cNvPr id="28" name="Plassholder for lysbildenummer 1">
            <a:extLst>
              <a:ext uri="{FF2B5EF4-FFF2-40B4-BE49-F238E27FC236}">
                <a16:creationId xmlns:a16="http://schemas.microsoft.com/office/drawing/2014/main" id="{5CEE2D2F-DE58-49BA-9FC2-59BCF3FDB0BB}"/>
              </a:ext>
            </a:extLst>
          </p:cNvPr>
          <p:cNvSpPr txBox="1">
            <a:spLocks/>
          </p:cNvSpPr>
          <p:nvPr/>
        </p:nvSpPr>
        <p:spPr>
          <a:xfrm>
            <a:off x="6003101" y="6537845"/>
            <a:ext cx="388991" cy="242888"/>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solidFill>
                  <a:schemeClr val="bg1">
                    <a:lumMod val="50000"/>
                  </a:schemeClr>
                </a:solidFill>
              </a:rPr>
              <a:t>9</a:t>
            </a:r>
          </a:p>
        </p:txBody>
      </p:sp>
      <p:sp>
        <p:nvSpPr>
          <p:cNvPr id="10" name="Tittel 1">
            <a:extLst>
              <a:ext uri="{FF2B5EF4-FFF2-40B4-BE49-F238E27FC236}">
                <a16:creationId xmlns:a16="http://schemas.microsoft.com/office/drawing/2014/main" id="{1EB90F3B-D752-4872-9F2A-CCB842C7803D}"/>
              </a:ext>
            </a:extLst>
          </p:cNvPr>
          <p:cNvSpPr txBox="1">
            <a:spLocks/>
          </p:cNvSpPr>
          <p:nvPr/>
        </p:nvSpPr>
        <p:spPr>
          <a:xfrm>
            <a:off x="850443" y="398508"/>
            <a:ext cx="10538281" cy="84231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a:lstStyle>
          <a:p>
            <a:r>
              <a:rPr lang="nb-NO" sz="2700" dirty="0"/>
              <a:t>Opinions partibarometer</a:t>
            </a:r>
            <a:br>
              <a:rPr lang="nb-NO" dirty="0"/>
            </a:br>
            <a:r>
              <a:rPr lang="nb-NO" sz="2200" dirty="0"/>
              <a:t>Lojalitet</a:t>
            </a:r>
          </a:p>
          <a:p>
            <a:r>
              <a:rPr lang="nb-NO" sz="1500" b="0" dirty="0"/>
              <a:t>– hvor stor andel av partiets velgere ved forrige valg som ville stemt på partiet igjen dersom det var valg i morgen</a:t>
            </a:r>
          </a:p>
        </p:txBody>
      </p:sp>
      <p:sp>
        <p:nvSpPr>
          <p:cNvPr id="9" name="TekstSylinder 17">
            <a:extLst>
              <a:ext uri="{FF2B5EF4-FFF2-40B4-BE49-F238E27FC236}">
                <a16:creationId xmlns:a16="http://schemas.microsoft.com/office/drawing/2014/main" id="{1CD21234-7E5C-4663-8E26-E4C65D3CA49F}"/>
              </a:ext>
            </a:extLst>
          </p:cNvPr>
          <p:cNvSpPr txBox="1"/>
          <p:nvPr/>
        </p:nvSpPr>
        <p:spPr>
          <a:xfrm>
            <a:off x="4814521" y="6110319"/>
            <a:ext cx="2865322" cy="430887"/>
          </a:xfrm>
          <a:prstGeom prst="rect">
            <a:avLst/>
          </a:prstGeom>
          <a:noFill/>
        </p:spPr>
        <p:txBody>
          <a:bodyPr wrap="square" rtlCol="0">
            <a:spAutoFit/>
          </a:bodyPr>
          <a:lstStyle/>
          <a:p>
            <a:pPr algn="ctr"/>
            <a:r>
              <a:rPr lang="nb-NO" sz="1100" dirty="0">
                <a:solidFill>
                  <a:schemeClr val="bg2">
                    <a:lumMod val="50000"/>
                  </a:schemeClr>
                </a:solidFill>
                <a:latin typeface="Arial" panose="020B0604020202020204" pitchFamily="34" charset="0"/>
                <a:cs typeface="Arial" panose="020B0604020202020204" pitchFamily="34" charset="0"/>
              </a:rPr>
              <a:t>Opinions partibarometer, februar 2023</a:t>
            </a:r>
          </a:p>
          <a:p>
            <a:pPr algn="ctr"/>
            <a:r>
              <a:rPr lang="nb-NO" sz="1100" dirty="0">
                <a:solidFill>
                  <a:schemeClr val="bg2">
                    <a:lumMod val="50000"/>
                  </a:schemeClr>
                </a:solidFill>
                <a:latin typeface="Arial" panose="020B0604020202020204" pitchFamily="34" charset="0"/>
                <a:cs typeface="Arial" panose="020B0604020202020204" pitchFamily="34" charset="0"/>
              </a:rPr>
              <a:t>Gjennomført 24. - 27. januar.</a:t>
            </a:r>
          </a:p>
        </p:txBody>
      </p:sp>
    </p:spTree>
    <p:extLst>
      <p:ext uri="{BB962C8B-B14F-4D97-AF65-F5344CB8AC3E}">
        <p14:creationId xmlns:p14="http://schemas.microsoft.com/office/powerpoint/2010/main" val="2715807566"/>
      </p:ext>
    </p:extLst>
  </p:cSld>
  <p:clrMapOvr>
    <a:masterClrMapping/>
  </p:clrMapOvr>
  <p:transition>
    <p:fade/>
  </p:transition>
</p:sld>
</file>

<file path=ppt/theme/theme1.xml><?xml version="1.0" encoding="utf-8"?>
<a:theme xmlns:a="http://schemas.openxmlformats.org/drawingml/2006/main" name="RAPPORT">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2" id="{886E4842-443E-F044-9EFA-EF0C3CD61BE9}" vid="{DDEAE964-347B-1C41-9181-E6E96B1F1487}"/>
    </a:ext>
  </a:extLst>
</a:theme>
</file>

<file path=ppt/theme/theme2.xml><?xml version="1.0" encoding="utf-8"?>
<a:theme xmlns:a="http://schemas.openxmlformats.org/drawingml/2006/main" name="PRESENTASJON">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2" id="{886E4842-443E-F044-9EFA-EF0C3CD61BE9}" vid="{69B00060-25E0-0A43-BBF0-17B97A1E1EC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EC46D9D7-D922-2547-B0A9-94A277E3AD4F}">
  <we:reference id="wa104380827" version="1.0.0.0" store="nb-NO" storeType="OMEX"/>
  <we:alternateReferences>
    <we:reference id="wa104380827" version="1.0.0.0" store="wa10438082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C2B7098-2FCC-3A4E-92AB-C5B08E307181}">
  <we:reference id="wa104379997" version="1.0.0.2" store="nb-NO"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F6A8BFFF-258C-ED4E-B6B5-366DD2E6E631}">
  <we:reference id="wa104381063" version="1.0.0.0" store="nb-NO"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2187</TotalTime>
  <Words>2485</Words>
  <Application>Microsoft Office PowerPoint</Application>
  <PresentationFormat>Widescreen</PresentationFormat>
  <Paragraphs>930</Paragraphs>
  <Slides>13</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Century Gothic</vt:lpstr>
      <vt:lpstr>Century Schoolbook</vt:lpstr>
      <vt:lpstr>Courier New</vt:lpstr>
      <vt:lpstr>RAPPORT</vt:lpstr>
      <vt:lpstr>PRESENTASJON</vt:lpstr>
      <vt:lpstr>Partibarometer Februar 2023  31.01.2023</vt:lpstr>
      <vt:lpstr>PowerPoint Presentation</vt:lpstr>
      <vt:lpstr>Partibarometer februar 2023 Endring fra november i prosentpoeng</vt:lpstr>
      <vt:lpstr>Stortingsvalg – siste seks målinger Oppslutning i prosent</vt:lpstr>
      <vt:lpstr>Konfidensintervall</vt:lpstr>
      <vt:lpstr>Stortingsvalg – siste seks målinger Mandatberegning</vt:lpstr>
      <vt:lpstr>PowerPoint Presentation</vt:lpstr>
      <vt:lpstr>Opinions partibarometer </vt:lpstr>
      <vt:lpstr>PowerPoint Presentation</vt:lpstr>
      <vt:lpstr>PowerPoint Presentation</vt:lpstr>
      <vt:lpstr>Oppslutning om andre partier</vt:lpstr>
      <vt:lpstr>Feilmargintabell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Marianne Wille Syvertsen</dc:creator>
  <cp:lastModifiedBy>Martin Østmo Stubban</cp:lastModifiedBy>
  <cp:revision>347</cp:revision>
  <dcterms:created xsi:type="dcterms:W3CDTF">2022-02-28T17:00:37Z</dcterms:created>
  <dcterms:modified xsi:type="dcterms:W3CDTF">2023-02-01T10:07:42Z</dcterms:modified>
</cp:coreProperties>
</file>